
<file path=[Content_Types].xml><?xml version="1.0" encoding="utf-8"?>
<Types xmlns="http://schemas.openxmlformats.org/package/2006/content-types">
  <Default Extension="jpeg" ContentType="image/jpeg"/>
  <Default Extension="wdp" ContentType="image/vnd.ms-photo"/>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diagrams/colors1.xml" ContentType="application/vnd.openxmlformats-officedocument.drawingml.diagramColors+xml"/>
  <Override PartName="/ppt/diagrams/colors2.xml" ContentType="application/vnd.openxmlformats-officedocument.drawingml.diagramColors+xml"/>
  <Override PartName="/ppt/diagrams/colors3.xml" ContentType="application/vnd.openxmlformats-officedocument.drawingml.diagramColors+xml"/>
  <Override PartName="/ppt/diagrams/data1.xml" ContentType="application/vnd.openxmlformats-officedocument.drawingml.diagramData+xml"/>
  <Override PartName="/ppt/diagrams/data2.xml" ContentType="application/vnd.openxmlformats-officedocument.drawingml.diagramData+xml"/>
  <Override PartName="/ppt/diagrams/data3.xml" ContentType="application/vnd.openxmlformats-officedocument.drawingml.diagramData+xml"/>
  <Override PartName="/ppt/diagrams/drawing1.xml" ContentType="application/vnd.ms-office.drawingml.diagramDrawing+xml"/>
  <Override PartName="/ppt/diagrams/drawing2.xml" ContentType="application/vnd.ms-office.drawingml.diagramDrawing+xml"/>
  <Override PartName="/ppt/diagrams/drawing3.xml" ContentType="application/vnd.ms-office.drawingml.diagramDrawing+xml"/>
  <Override PartName="/ppt/diagrams/layout1.xml" ContentType="application/vnd.openxmlformats-officedocument.drawingml.diagramLayout+xml"/>
  <Override PartName="/ppt/diagrams/layout2.xml" ContentType="application/vnd.openxmlformats-officedocument.drawingml.diagramLayout+xml"/>
  <Override PartName="/ppt/diagrams/layout3.xml" ContentType="application/vnd.openxmlformats-officedocument.drawingml.diagramLayout+xml"/>
  <Override PartName="/ppt/diagrams/quickStyle1.xml" ContentType="application/vnd.openxmlformats-officedocument.drawingml.diagramStyle+xml"/>
  <Override PartName="/ppt/diagrams/quickStyle2.xml" ContentType="application/vnd.openxmlformats-officedocument.drawingml.diagramStyle+xml"/>
  <Override PartName="/ppt/diagrams/quickStyle3.xml" ContentType="application/vnd.openxmlformats-officedocument.drawingml.diagramStyle+xml"/>
  <Override PartName="/ppt/fonts/font1.fntdata" ContentType="application/x-fontdata"/>
  <Override PartName="/ppt/fonts/font10.fntdata" ContentType="application/x-fontdata"/>
  <Override PartName="/ppt/fonts/font11.fntdata" ContentType="application/x-fontdata"/>
  <Override PartName="/ppt/fonts/font12.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60" r:id="rId3"/>
    <p:sldMasterId id="2147483673" r:id="rId4"/>
    <p:sldMasterId id="2147483686" r:id="rId5"/>
  </p:sldMasterIdLst>
  <p:notesMasterIdLst>
    <p:notesMasterId r:id="rId25"/>
  </p:notesMasterIdLst>
  <p:sldIdLst>
    <p:sldId id="256" r:id="rId6"/>
    <p:sldId id="257" r:id="rId7"/>
    <p:sldId id="335" r:id="rId8"/>
    <p:sldId id="310" r:id="rId9"/>
    <p:sldId id="312" r:id="rId10"/>
    <p:sldId id="313" r:id="rId11"/>
    <p:sldId id="307" r:id="rId12"/>
    <p:sldId id="300" r:id="rId13"/>
    <p:sldId id="301" r:id="rId14"/>
    <p:sldId id="303" r:id="rId15"/>
    <p:sldId id="304" r:id="rId16"/>
    <p:sldId id="354" r:id="rId17"/>
    <p:sldId id="317" r:id="rId18"/>
    <p:sldId id="290" r:id="rId19"/>
    <p:sldId id="328" r:id="rId20"/>
    <p:sldId id="334" r:id="rId21"/>
    <p:sldId id="293" r:id="rId22"/>
    <p:sldId id="294" r:id="rId23"/>
    <p:sldId id="295" r:id="rId24"/>
  </p:sldIdLst>
  <p:sldSz cx="12192000" cy="6858000"/>
  <p:notesSz cx="6858000" cy="9144000"/>
  <p:embeddedFontLst>
    <p:embeddedFont>
      <p:font typeface="Broadway" panose="04040905080B02020502" pitchFamily="82" charset="0"/>
      <p:regular r:id="rId29"/>
    </p:embeddedFont>
    <p:embeddedFont>
      <p:font typeface="微软雅黑" panose="020B0503020204020204" pitchFamily="34" charset="-122"/>
      <p:regular r:id="rId30"/>
    </p:embeddedFont>
    <p:embeddedFont>
      <p:font typeface="方正小标宋简体" panose="03000509000000000000" pitchFamily="2" charset="-122"/>
      <p:regular r:id="rId31"/>
    </p:embeddedFont>
    <p:embeddedFont>
      <p:font typeface="方正粗宋简体" panose="03000509000000000000" pitchFamily="65" charset="-122"/>
      <p:regular r:id="rId32"/>
    </p:embeddedFont>
    <p:embeddedFont>
      <p:font typeface="Agency FB" panose="020B0503020202020204" pitchFamily="34" charset="0"/>
      <p:regular r:id="rId33"/>
      <p:bold r:id="rId34"/>
    </p:embeddedFont>
    <p:embeddedFont>
      <p:font typeface="Segoe UI Black" panose="020B0A02040204020203" pitchFamily="34" charset="0"/>
      <p:bold r:id="rId35"/>
    </p:embeddedFont>
    <p:embeddedFont>
      <p:font typeface="Calibri" panose="020F0502020204030204" charset="0"/>
      <p:regular r:id="rId36"/>
      <p:bold r:id="rId37"/>
      <p:italic r:id="rId38"/>
      <p:boldItalic r:id="rId39"/>
    </p:embeddedFont>
    <p:embeddedFont>
      <p:font typeface="方正静蕾简体" panose="02000000000000000000" pitchFamily="2" charset="-122"/>
      <p:regular r:id="rId40"/>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399FF"/>
    <a:srgbClr val="465DD0"/>
    <a:srgbClr val="708AA5"/>
    <a:srgbClr val="6699FF"/>
    <a:srgbClr val="0000FF"/>
    <a:srgbClr val="9999FF"/>
    <a:srgbClr val="66CCFF"/>
    <a:srgbClr val="BEE6FE"/>
    <a:srgbClr val="0099FF"/>
    <a:srgbClr val="00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469" autoAdjust="0"/>
    <p:restoredTop sz="99255" autoAdjust="0"/>
  </p:normalViewPr>
  <p:slideViewPr>
    <p:cSldViewPr snapToGrid="0" showGuides="1">
      <p:cViewPr varScale="1">
        <p:scale>
          <a:sx n="90" d="100"/>
          <a:sy n="90" d="100"/>
        </p:scale>
        <p:origin x="192" y="12"/>
      </p:cViewPr>
      <p:guideLst>
        <p:guide orient="horz" pos="2182"/>
        <p:guide pos="3804"/>
      </p:guideLst>
    </p:cSldViewPr>
  </p:slideViewPr>
  <p:notesTextViewPr>
    <p:cViewPr>
      <p:scale>
        <a:sx n="1" d="1"/>
        <a:sy n="1" d="1"/>
      </p:scale>
      <p:origin x="0" y="0"/>
    </p:cViewPr>
  </p:notesTextViewPr>
  <p:sorterViewPr>
    <p:cViewPr>
      <p:scale>
        <a:sx n="100" d="100"/>
        <a:sy n="100" d="100"/>
      </p:scale>
      <p:origin x="0" y="2604"/>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4.xml"/><Relationship Id="rId8" Type="http://schemas.openxmlformats.org/officeDocument/2006/relationships/slide" Target="slides/slide3.xml"/><Relationship Id="rId7" Type="http://schemas.openxmlformats.org/officeDocument/2006/relationships/slide" Target="slides/slide2.xml"/><Relationship Id="rId6" Type="http://schemas.openxmlformats.org/officeDocument/2006/relationships/slide" Target="slides/slide1.xml"/><Relationship Id="rId5" Type="http://schemas.openxmlformats.org/officeDocument/2006/relationships/slideMaster" Target="slideMasters/slideMaster4.xml"/><Relationship Id="rId40" Type="http://schemas.openxmlformats.org/officeDocument/2006/relationships/font" Target="fonts/font12.fntdata"/><Relationship Id="rId4" Type="http://schemas.openxmlformats.org/officeDocument/2006/relationships/slideMaster" Target="slideMasters/slideMaster3.xml"/><Relationship Id="rId39" Type="http://schemas.openxmlformats.org/officeDocument/2006/relationships/font" Target="fonts/font11.fntdata"/><Relationship Id="rId38" Type="http://schemas.openxmlformats.org/officeDocument/2006/relationships/font" Target="fonts/font10.fntdata"/><Relationship Id="rId37" Type="http://schemas.openxmlformats.org/officeDocument/2006/relationships/font" Target="fonts/font9.fntdata"/><Relationship Id="rId36" Type="http://schemas.openxmlformats.org/officeDocument/2006/relationships/font" Target="fonts/font8.fntdata"/><Relationship Id="rId35" Type="http://schemas.openxmlformats.org/officeDocument/2006/relationships/font" Target="fonts/font7.fntdata"/><Relationship Id="rId34" Type="http://schemas.openxmlformats.org/officeDocument/2006/relationships/font" Target="fonts/font6.fntdata"/><Relationship Id="rId33" Type="http://schemas.openxmlformats.org/officeDocument/2006/relationships/font" Target="fonts/font5.fntdata"/><Relationship Id="rId32" Type="http://schemas.openxmlformats.org/officeDocument/2006/relationships/font" Target="fonts/font4.fntdata"/><Relationship Id="rId31" Type="http://schemas.openxmlformats.org/officeDocument/2006/relationships/font" Target="fonts/font3.fntdata"/><Relationship Id="rId30" Type="http://schemas.openxmlformats.org/officeDocument/2006/relationships/font" Target="fonts/font2.fntdata"/><Relationship Id="rId3" Type="http://schemas.openxmlformats.org/officeDocument/2006/relationships/slideMaster" Target="slideMasters/slideMaster2.xml"/><Relationship Id="rId29" Type="http://schemas.openxmlformats.org/officeDocument/2006/relationships/font" Target="fonts/font1.fntdata"/><Relationship Id="rId28" Type="http://schemas.openxmlformats.org/officeDocument/2006/relationships/tableStyles" Target="tableStyles.xml"/><Relationship Id="rId27" Type="http://schemas.openxmlformats.org/officeDocument/2006/relationships/viewProps" Target="viewProps.xml"/><Relationship Id="rId26" Type="http://schemas.openxmlformats.org/officeDocument/2006/relationships/presProps" Target="presProps.xml"/><Relationship Id="rId25" Type="http://schemas.openxmlformats.org/officeDocument/2006/relationships/notesMaster" Target="notesMasters/notesMaster1.xml"/><Relationship Id="rId24" Type="http://schemas.openxmlformats.org/officeDocument/2006/relationships/slide" Target="slides/slide19.xml"/><Relationship Id="rId23" Type="http://schemas.openxmlformats.org/officeDocument/2006/relationships/slide" Target="slides/slide18.xml"/><Relationship Id="rId22" Type="http://schemas.openxmlformats.org/officeDocument/2006/relationships/slide" Target="slides/slide17.xml"/><Relationship Id="rId21" Type="http://schemas.openxmlformats.org/officeDocument/2006/relationships/slide" Target="slides/slide16.xml"/><Relationship Id="rId20" Type="http://schemas.openxmlformats.org/officeDocument/2006/relationships/slide" Target="slides/slide15.xml"/><Relationship Id="rId2" Type="http://schemas.openxmlformats.org/officeDocument/2006/relationships/theme" Target="theme/theme1.xml"/><Relationship Id="rId19" Type="http://schemas.openxmlformats.org/officeDocument/2006/relationships/slide" Target="slides/slide14.xml"/><Relationship Id="rId18" Type="http://schemas.openxmlformats.org/officeDocument/2006/relationships/slide" Target="slides/slide13.xml"/><Relationship Id="rId17" Type="http://schemas.openxmlformats.org/officeDocument/2006/relationships/slide" Target="slides/slide12.xml"/><Relationship Id="rId16" Type="http://schemas.openxmlformats.org/officeDocument/2006/relationships/slide" Target="slides/slide11.xml"/><Relationship Id="rId15" Type="http://schemas.openxmlformats.org/officeDocument/2006/relationships/slide" Target="slides/slide10.xml"/><Relationship Id="rId14" Type="http://schemas.openxmlformats.org/officeDocument/2006/relationships/slide" Target="slides/slide9.xml"/><Relationship Id="rId13" Type="http://schemas.openxmlformats.org/officeDocument/2006/relationships/slide" Target="slides/slide8.xml"/><Relationship Id="rId12" Type="http://schemas.openxmlformats.org/officeDocument/2006/relationships/slide" Target="slides/slide7.xml"/><Relationship Id="rId11" Type="http://schemas.openxmlformats.org/officeDocument/2006/relationships/slide" Target="slides/slide6.xml"/><Relationship Id="rId10" Type="http://schemas.openxmlformats.org/officeDocument/2006/relationships/slide" Target="slides/slide5.xml"/><Relationship Id="rId1" Type="http://schemas.openxmlformats.org/officeDocument/2006/relationships/slideMaster" Target="slideMasters/slideMaster1.xml"/></Relationships>
</file>

<file path=ppt/diagrams/_rels/data2.xml.rels><?xml version="1.0" encoding="UTF-8" standalone="yes"?>
<Relationships xmlns="http://schemas.openxmlformats.org/package/2006/relationships"><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hyperlink" Target="http://www.gapp.gov.cn/zongshu/magazine.shtml" TargetMode="External"/></Relationships>
</file>

<file path=ppt/diagrams/_rels/drawing2.xml.rels><?xml version="1.0" encoding="UTF-8" standalone="yes"?>
<Relationships xmlns="http://schemas.openxmlformats.org/package/2006/relationships"><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hyperlink" Target="http://www.gapp.gov.cn/zongshu/magazine.shtml" TargetMode="External"/><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image" Target="../media/image13.png"/></Relationships>
</file>

<file path=ppt/diagrams/colors1.xml><?xml version="1.0" encoding="utf-8"?>
<dgm:colorsDef xmlns:dgm="http://schemas.openxmlformats.org/drawingml/2006/diagram" xmlns:a="http://schemas.openxmlformats.org/drawingml/2006/main" uniqueId="urn:microsoft.com/office/officeart/2005/8/colors/accent5_2#1">
  <dgm:title val=""/>
  <dgm:desc val=""/>
  <dgm:catLst>
    <dgm:cat type="accent5" pri="11200"/>
  </dgm:catLst>
  <dgm:styleLbl name="align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align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align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5"/>
    </dgm:fillClrLst>
    <dgm:linClrLst meth="repeat">
      <a:schemeClr val="accent5"/>
    </dgm:linClrLst>
    <dgm:effectClrLst/>
    <dgm:txLinClrLst/>
    <dgm:txFillClrLst/>
    <dgm:txEffectClrLst/>
  </dgm:styleLbl>
  <dgm:styleLbl name="asst0">
    <dgm:fillClrLst meth="repeat">
      <a:schemeClr val="accent5"/>
    </dgm:fillClrLst>
    <dgm:linClrLst meth="repeat">
      <a:schemeClr val="lt1"/>
    </dgm:linClrLst>
    <dgm:effectClrLst/>
    <dgm:txLinClrLst/>
    <dgm:txFillClrLst/>
    <dgm:txEffectClrLst/>
  </dgm:styleLbl>
  <dgm:styleLbl name="asst1">
    <dgm:fillClrLst meth="repeat">
      <a:schemeClr val="accent5"/>
    </dgm:fillClrLst>
    <dgm:linClrLst meth="repeat">
      <a:schemeClr val="lt1"/>
    </dgm:linClrLst>
    <dgm:effectClrLst/>
    <dgm:txLinClrLst/>
    <dgm:txFillClrLst/>
    <dgm:txEffectClrLst/>
  </dgm:styleLbl>
  <dgm:styleLbl name="asst2">
    <dgm:fillClrLst meth="repeat">
      <a:schemeClr val="accent5"/>
    </dgm:fillClrLst>
    <dgm:linClrLst meth="repeat">
      <a:schemeClr val="lt1"/>
    </dgm:linClrLst>
    <dgm:effectClrLst/>
    <dgm:txLinClrLst/>
    <dgm:txFillClrLst/>
    <dgm:txEffectClrLst/>
  </dgm:styleLbl>
  <dgm:styleLbl name="asst3">
    <dgm:fillClrLst meth="repeat">
      <a:schemeClr val="accent5"/>
    </dgm:fillClrLst>
    <dgm:linClrLst meth="repeat">
      <a:schemeClr val="lt1"/>
    </dgm:linClrLst>
    <dgm:effectClrLst/>
    <dgm:txLinClrLst/>
    <dgm:txFillClrLst/>
    <dgm:txEffectClrLst/>
  </dgm:styleLbl>
  <dgm:styleLbl name="asst4">
    <dgm:fillClrLst meth="repeat">
      <a:schemeClr val="accent5"/>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b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b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5">
        <a:tint val="40000"/>
      </a:schemeClr>
    </dgm:fillClrLst>
    <dgm:linClrLst meth="repeat">
      <a:schemeClr val="accent5"/>
    </dgm:linClrLst>
    <dgm:effectClrLst/>
    <dgm:txLinClrLst/>
    <dgm:txFillClrLst meth="repeat">
      <a:schemeClr val="dk1"/>
    </dgm:txFillClrLst>
    <dgm:txEffectClrLst/>
  </dgm:styleLbl>
  <dgm:styleLbl name="bgSibTrans2D1">
    <dgm:fillClrLst meth="repeat">
      <a:schemeClr val="accent5">
        <a:tint val="60000"/>
      </a:schemeClr>
    </dgm:fillClrLst>
    <dgm:linClrLst meth="repeat">
      <a:schemeClr val="accent5">
        <a:tint val="60000"/>
      </a:schemeClr>
    </dgm:linClrLst>
    <dgm:effectClrLst/>
    <dgm:txLinClrLst/>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dkBgShp">
    <dgm:fillClrLst meth="repeat">
      <a:schemeClr val="accent5">
        <a:shade val="80000"/>
      </a:schemeClr>
    </dgm:fillClrLst>
    <dgm:linClrLst meth="repeat">
      <a:schemeClr val="accent5"/>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f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5">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5">
        <a:tint val="60000"/>
      </a:schemeClr>
    </dgm:fillClrLst>
    <dgm:linClrLst meth="repeat">
      <a:schemeClr val="accent5">
        <a:tint val="60000"/>
      </a:schemeClr>
    </dgm:linClrLst>
    <dgm:effectClrLst/>
    <dgm:txLinClrLst/>
    <dgm:txFillClrLst/>
    <dgm:txEffectClrLst/>
  </dgm:styleLbl>
  <dgm:styleLbl name="lnNode1">
    <dgm:fillClrLst meth="repeat">
      <a:schemeClr val="accent5"/>
    </dgm:fillClrLst>
    <dgm:linClrLst meth="repeat">
      <a:schemeClr val="lt1"/>
    </dgm:linClrLst>
    <dgm:effectClrLst/>
    <dgm:txLinClrLst/>
    <dgm:txFillClrLst/>
    <dgm:txEffectClrLst/>
  </dgm:styleLbl>
  <dgm:styleLbl name="node0">
    <dgm:fillClrLst meth="repeat">
      <a:schemeClr val="accent5"/>
    </dgm:fillClrLst>
    <dgm:linClrLst meth="repeat">
      <a:schemeClr val="lt1"/>
    </dgm:linClrLst>
    <dgm:effectClrLst/>
    <dgm:txLinClrLst/>
    <dgm:txFillClrLst/>
    <dgm:txEffectClrLst/>
  </dgm:styleLbl>
  <dgm:styleLbl name="node1">
    <dgm:fillClrLst meth="repeat">
      <a:schemeClr val="accent5"/>
    </dgm:fillClrLst>
    <dgm:linClrLst meth="repeat">
      <a:schemeClr val="lt1"/>
    </dgm:linClrLst>
    <dgm:effectClrLst/>
    <dgm:txLinClrLst/>
    <dgm:txFillClrLst/>
    <dgm:txEffectClrLst/>
  </dgm:styleLbl>
  <dgm:styleLbl name="node2">
    <dgm:fillClrLst meth="repeat">
      <a:schemeClr val="accent5"/>
    </dgm:fillClrLst>
    <dgm:linClrLst meth="repeat">
      <a:schemeClr val="lt1"/>
    </dgm:linClrLst>
    <dgm:effectClrLst/>
    <dgm:txLinClrLst/>
    <dgm:txFillClrLst/>
    <dgm:txEffectClrLst/>
  </dgm:styleLbl>
  <dgm:styleLbl name="node3">
    <dgm:fillClrLst meth="repeat">
      <a:schemeClr val="accent5"/>
    </dgm:fillClrLst>
    <dgm:linClrLst meth="repeat">
      <a:schemeClr val="lt1"/>
    </dgm:linClrLst>
    <dgm:effectClrLst/>
    <dgm:txLinClrLst/>
    <dgm:txFillClrLst/>
    <dgm:txEffectClrLst/>
  </dgm:styleLbl>
  <dgm:styleLbl name="node4">
    <dgm:fillClrLst meth="repeat">
      <a:schemeClr val="accent5"/>
    </dgm:fillClrLst>
    <dgm:linClrLst meth="repeat">
      <a:schemeClr val="lt1"/>
    </dgm:linClrLst>
    <dgm:effectClrLst/>
    <dgm:txLinClrLst/>
    <dgm:txFillClrLst/>
    <dgm:txEffectClrLst/>
  </dgm:styleLbl>
  <dgm:styleLbl name="parChTrans1D1">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2">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3">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parChTrans1D4">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parChTrans2D1">
    <dgm:fillClrLst meth="repeat">
      <a:schemeClr val="accent5">
        <a:tint val="60000"/>
      </a:schemeClr>
    </dgm:fillClrLst>
    <dgm:linClrLst meth="repeat">
      <a:schemeClr val="accent5">
        <a:tint val="60000"/>
      </a:schemeClr>
    </dgm:linClrLst>
    <dgm:effectClrLst/>
    <dgm:txLinClrLst/>
    <dgm:txFillClrLst meth="repeat">
      <a:schemeClr val="lt1"/>
    </dgm:txFillClrLst>
    <dgm:txEffectClrLst/>
  </dgm:styleLbl>
  <dgm:styleLbl name="parChTrans2D2">
    <dgm:fillClrLst meth="repeat">
      <a:schemeClr val="accent5"/>
    </dgm:fillClrLst>
    <dgm:linClrLst meth="repeat">
      <a:schemeClr val="accent5"/>
    </dgm:linClrLst>
    <dgm:effectClrLst/>
    <dgm:txLinClrLst/>
    <dgm:txFillClrLst meth="repeat">
      <a:schemeClr val="lt1"/>
    </dgm:txFillClrLst>
    <dgm:txEffectClrLst/>
  </dgm:styleLbl>
  <dgm:styleLbl name="parChTrans2D3">
    <dgm:fillClrLst meth="repeat">
      <a:schemeClr val="accent5"/>
    </dgm:fillClrLst>
    <dgm:linClrLst meth="repeat">
      <a:schemeClr val="accent5"/>
    </dgm:linClrLst>
    <dgm:effectClrLst/>
    <dgm:txLinClrLst/>
    <dgm:txFillClrLst meth="repeat">
      <a:schemeClr val="lt1"/>
    </dgm:txFillClrLst>
    <dgm:txEffectClrLst/>
  </dgm:styleLbl>
  <dgm:styleLbl name="parChTrans2D4">
    <dgm:fillClrLst meth="repeat">
      <a:schemeClr val="accent5"/>
    </dgm:fillClrLst>
    <dgm:linClrLst meth="repeat">
      <a:schemeClr val="accent5"/>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5"/>
    </dgm:fillClrLst>
    <dgm:linClrLst meth="repeat">
      <a:schemeClr val="accent5"/>
    </dgm:linClrLst>
    <dgm:effectClrLst/>
    <dgm:txLinClrLst/>
    <dgm:txFillClrLst meth="repeat">
      <a:schemeClr val="tx1"/>
    </dgm:txFillClrLst>
    <dgm:txEffectClrLst/>
  </dgm:styleLbl>
  <dgm:styleLbl name="sibTrans2D1">
    <dgm:fillClrLst meth="repeat">
      <a:schemeClr val="accent5">
        <a:tint val="60000"/>
      </a:schemeClr>
    </dgm:fillClrLst>
    <dgm:linClrLst meth="repeat">
      <a:schemeClr val="accent5">
        <a:tint val="60000"/>
      </a:schemeClr>
    </dgm:linClrLst>
    <dgm:effectClrLst/>
    <dgm:txLinClrLst/>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solidFgAcc1">
    <dgm:fillClrLst meth="repeat">
      <a:schemeClr val="lt1"/>
    </dgm:fillClrLst>
    <dgm:linClrLst meth="repeat">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vennNode1">
    <dgm:fillClrLst meth="repeat">
      <a:schemeClr val="accent5">
        <a:alpha val="50000"/>
      </a:schemeClr>
    </dgm:fillClrLst>
    <dgm:linClrLst meth="repeat">
      <a:schemeClr val="lt1"/>
    </dgm:linClrLst>
    <dgm:effectClrLst/>
    <dgm:txLinClrLst/>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4#1">
  <dgm:title val=""/>
  <dgm:desc val=""/>
  <dgm:catLst>
    <dgm:cat type="colorful" pri="10400"/>
  </dgm:catLst>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5#1">
  <dgm:title val=""/>
  <dgm:desc val=""/>
  <dgm:catLst>
    <dgm:cat type="colorful" pri="10500"/>
  </dgm:catLst>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CC171565-E453-4AFA-A746-5E860F10C22F}" type="doc">
      <dgm:prSet loTypeId="urn:microsoft.com/office/officeart/2005/8/layout/list1#1" loCatId="list" qsTypeId="urn:microsoft.com/office/officeart/2005/8/quickstyle/simple3#2" qsCatId="simple" csTypeId="urn:microsoft.com/office/officeart/2005/8/colors/accent5_2#1" csCatId="accent5" phldr="1"/>
      <dgm:spPr/>
      <dgm:t>
        <a:bodyPr/>
        <a:lstStyle/>
        <a:p>
          <a:endParaRPr lang="zh-CN" altLang="en-US"/>
        </a:p>
      </dgm:t>
    </dgm:pt>
    <dgm:pt modelId="{4961847F-1E26-4755-965E-F8E7533AF883}">
      <dgm:prSet custT="1"/>
      <dgm:spPr/>
      <dgm:t>
        <a:bodyPr/>
        <a:lstStyle/>
        <a:p>
          <a:pPr algn="ctr" rtl="0"/>
          <a:r>
            <a:rPr lang="zh-CN" altLang="en-US" sz="2800" b="1" dirty="0" smtClean="0">
              <a:solidFill>
                <a:srgbClr val="553D43"/>
              </a:solidFill>
            </a:rPr>
            <a:t>任职年限</a:t>
          </a:r>
          <a:endParaRPr lang="zh-CN" altLang="en-US" sz="2800" b="1" dirty="0">
            <a:solidFill>
              <a:srgbClr val="553D43"/>
            </a:solidFill>
          </a:endParaRPr>
        </a:p>
      </dgm:t>
    </dgm:pt>
    <dgm:pt modelId="{4B2FFF3F-2FDD-4BAF-B72A-F068A15ECB99}" cxnId="{232C9862-1CC8-435B-A31E-6E75E442C665}" type="parTrans">
      <dgm:prSet/>
      <dgm:spPr/>
      <dgm:t>
        <a:bodyPr/>
        <a:lstStyle/>
        <a:p>
          <a:endParaRPr lang="zh-CN" altLang="en-US"/>
        </a:p>
      </dgm:t>
    </dgm:pt>
    <dgm:pt modelId="{1D8078CD-4089-4270-9E50-8AC78CA1F378}" cxnId="{232C9862-1CC8-435B-A31E-6E75E442C665}" type="sibTrans">
      <dgm:prSet/>
      <dgm:spPr/>
      <dgm:t>
        <a:bodyPr/>
        <a:lstStyle/>
        <a:p>
          <a:endParaRPr lang="zh-CN" altLang="en-US"/>
        </a:p>
      </dgm:t>
    </dgm:pt>
    <dgm:pt modelId="{735D606D-DC38-42CA-BFB2-CB2DF2FEA773}">
      <dgm:prSet custT="1"/>
      <dgm:spPr/>
      <dgm:t>
        <a:bodyPr/>
        <a:lstStyle/>
        <a:p>
          <a:pPr rtl="0"/>
          <a:r>
            <a:rPr lang="zh-CN" sz="2000" dirty="0" smtClean="0">
              <a:solidFill>
                <a:srgbClr val="553D43"/>
              </a:solidFill>
              <a:latin typeface="+mn-ea"/>
              <a:ea typeface="+mn-ea"/>
            </a:rPr>
            <a:t>任职年限及业绩成果计算时间均截止到</a:t>
          </a:r>
          <a:r>
            <a:rPr lang="en-US" sz="2000" dirty="0" smtClean="0">
              <a:solidFill>
                <a:srgbClr val="FF0000"/>
              </a:solidFill>
              <a:latin typeface="+mn-ea"/>
              <a:ea typeface="+mn-ea"/>
            </a:rPr>
            <a:t>2017</a:t>
          </a:r>
          <a:r>
            <a:rPr lang="zh-CN" sz="2000" dirty="0" smtClean="0">
              <a:solidFill>
                <a:srgbClr val="FF0000"/>
              </a:solidFill>
              <a:latin typeface="+mn-ea"/>
              <a:ea typeface="+mn-ea"/>
            </a:rPr>
            <a:t>年</a:t>
          </a:r>
          <a:r>
            <a:rPr lang="en-US" sz="2000" dirty="0" smtClean="0">
              <a:solidFill>
                <a:srgbClr val="FF0000"/>
              </a:solidFill>
              <a:latin typeface="+mn-ea"/>
              <a:ea typeface="+mn-ea"/>
            </a:rPr>
            <a:t>12</a:t>
          </a:r>
          <a:r>
            <a:rPr lang="zh-CN" sz="2000" dirty="0" smtClean="0">
              <a:solidFill>
                <a:srgbClr val="FF0000"/>
              </a:solidFill>
              <a:latin typeface="+mn-ea"/>
              <a:ea typeface="+mn-ea"/>
            </a:rPr>
            <a:t>月</a:t>
          </a:r>
          <a:r>
            <a:rPr lang="en-US" sz="2000" dirty="0" smtClean="0">
              <a:solidFill>
                <a:srgbClr val="FF0000"/>
              </a:solidFill>
              <a:latin typeface="+mn-ea"/>
              <a:ea typeface="+mn-ea"/>
            </a:rPr>
            <a:t>31</a:t>
          </a:r>
          <a:r>
            <a:rPr lang="zh-CN" sz="2000" dirty="0" smtClean="0">
              <a:solidFill>
                <a:srgbClr val="FF0000"/>
              </a:solidFill>
              <a:latin typeface="+mn-ea"/>
              <a:ea typeface="+mn-ea"/>
            </a:rPr>
            <a:t>日</a:t>
          </a:r>
          <a:r>
            <a:rPr lang="zh-CN" altLang="en-US" sz="2000" dirty="0" smtClean="0">
              <a:solidFill>
                <a:srgbClr val="FF0000"/>
              </a:solidFill>
              <a:latin typeface="+mn-ea"/>
              <a:ea typeface="+mn-ea"/>
            </a:rPr>
            <a:t>（除职称外语以外）</a:t>
          </a:r>
          <a:r>
            <a:rPr lang="zh-CN" sz="2000" dirty="0" smtClean="0">
              <a:solidFill>
                <a:srgbClr val="553D43"/>
              </a:solidFill>
              <a:latin typeface="+mn-ea"/>
              <a:ea typeface="+mn-ea"/>
            </a:rPr>
            <a:t>。</a:t>
          </a:r>
          <a:endParaRPr lang="zh-CN" sz="2000" dirty="0">
            <a:solidFill>
              <a:srgbClr val="553D43"/>
            </a:solidFill>
            <a:latin typeface="+mn-ea"/>
            <a:ea typeface="+mn-ea"/>
          </a:endParaRPr>
        </a:p>
      </dgm:t>
    </dgm:pt>
    <dgm:pt modelId="{E97E6CFD-AEE4-4363-BEA4-367E09F99F1B}" cxnId="{FA4E6AC2-1A7F-469F-981A-4343C3E4C498}" type="parTrans">
      <dgm:prSet/>
      <dgm:spPr/>
      <dgm:t>
        <a:bodyPr/>
        <a:lstStyle/>
        <a:p>
          <a:endParaRPr lang="zh-CN" altLang="en-US"/>
        </a:p>
      </dgm:t>
    </dgm:pt>
    <dgm:pt modelId="{657D4936-1A6E-428E-8151-F02A9F2E745B}" cxnId="{FA4E6AC2-1A7F-469F-981A-4343C3E4C498}" type="sibTrans">
      <dgm:prSet/>
      <dgm:spPr/>
      <dgm:t>
        <a:bodyPr/>
        <a:lstStyle/>
        <a:p>
          <a:endParaRPr lang="zh-CN" altLang="en-US"/>
        </a:p>
      </dgm:t>
    </dgm:pt>
    <dgm:pt modelId="{E1F99B08-2B96-4EBF-A016-1A5A5AB78754}">
      <dgm:prSet custT="1"/>
      <dgm:spPr/>
      <dgm:t>
        <a:bodyPr/>
        <a:lstStyle/>
        <a:p>
          <a:pPr algn="ctr" rtl="0"/>
          <a:r>
            <a:rPr lang="zh-CN" altLang="en-US" sz="2800" b="1" dirty="0" smtClean="0">
              <a:solidFill>
                <a:srgbClr val="553D43"/>
              </a:solidFill>
            </a:rPr>
            <a:t>文件依据</a:t>
          </a:r>
          <a:endParaRPr lang="zh-CN" altLang="en-US" sz="2800" dirty="0">
            <a:solidFill>
              <a:srgbClr val="553D43"/>
            </a:solidFill>
          </a:endParaRPr>
        </a:p>
      </dgm:t>
    </dgm:pt>
    <dgm:pt modelId="{1F97EAF2-4363-47E7-9CEC-91F527705963}" cxnId="{642B7CA3-E612-4D28-9629-1397CD3930EC}" type="parTrans">
      <dgm:prSet/>
      <dgm:spPr/>
      <dgm:t>
        <a:bodyPr/>
        <a:lstStyle/>
        <a:p>
          <a:endParaRPr lang="zh-CN" altLang="en-US"/>
        </a:p>
      </dgm:t>
    </dgm:pt>
    <dgm:pt modelId="{26B8A5BA-1AEE-4E32-99D6-E09D4C07B896}" cxnId="{642B7CA3-E612-4D28-9629-1397CD3930EC}" type="sibTrans">
      <dgm:prSet/>
      <dgm:spPr/>
      <dgm:t>
        <a:bodyPr/>
        <a:lstStyle/>
        <a:p>
          <a:endParaRPr lang="zh-CN" altLang="en-US"/>
        </a:p>
      </dgm:t>
    </dgm:pt>
    <dgm:pt modelId="{D2A69EBE-EBA2-4F2A-8AC0-44BC0A73390B}">
      <dgm:prSet phldr="0" custT="1"/>
      <dgm:spPr/>
      <dgm:t>
        <a:bodyPr vert="horz" wrap="square"/>
        <a:lstStyle>
          <a:lvl1pPr algn="l">
            <a:defRPr sz="2100"/>
          </a:lvl1pPr>
          <a:lvl2pPr marL="228600" indent="-228600" algn="l">
            <a:defRPr sz="2100"/>
          </a:lvl2pPr>
          <a:lvl3pPr marL="457200" indent="-228600" algn="l">
            <a:defRPr sz="2100"/>
          </a:lvl3pPr>
          <a:lvl4pPr marL="685800" indent="-228600" algn="l">
            <a:defRPr sz="2100"/>
          </a:lvl4pPr>
          <a:lvl5pPr marL="914400" indent="-228600" algn="l">
            <a:defRPr sz="2100"/>
          </a:lvl5pPr>
          <a:lvl6pPr marL="1143000" indent="-228600" algn="l">
            <a:defRPr sz="2100"/>
          </a:lvl6pPr>
          <a:lvl7pPr marL="1371600" indent="-228600" algn="l">
            <a:defRPr sz="2100"/>
          </a:lvl7pPr>
          <a:lvl8pPr marL="1600200" indent="-228600" algn="l">
            <a:defRPr sz="2100"/>
          </a:lvl8pPr>
          <a:lvl9pPr marL="1828800" indent="-228600" algn="l">
            <a:defRPr sz="2100"/>
          </a:lvl9pPr>
        </a:lstStyle>
        <a:p>
          <a:pPr rtl="0">
            <a:lnSpc>
              <a:spcPct val="100000"/>
            </a:lnSpc>
            <a:spcBef>
              <a:spcPct val="0"/>
            </a:spcBef>
            <a:spcAft>
              <a:spcPct val="15000"/>
            </a:spcAft>
          </a:pPr>
          <a:r>
            <a:rPr lang="zh-CN" altLang="en-US" sz="1800" dirty="0" smtClean="0">
              <a:solidFill>
                <a:srgbClr val="FF0000"/>
              </a:solidFill>
              <a:latin typeface="+mn-ea"/>
              <a:ea typeface="+mn-ea"/>
            </a:rPr>
            <a:t> </a:t>
          </a:r>
          <a:r>
            <a:rPr lang="zh-CN" altLang="en-US" sz="2000" b="0" dirty="0" smtClean="0">
              <a:solidFill>
                <a:srgbClr val="FF0000"/>
              </a:solidFill>
              <a:latin typeface="+mn-ea"/>
              <a:ea typeface="+mn-ea"/>
            </a:rPr>
            <a:t>聘任程序</a:t>
          </a:r>
          <a:r>
            <a:rPr lang="zh-CN" altLang="en-US" sz="1800" dirty="0" smtClean="0">
              <a:solidFill>
                <a:srgbClr val="553D43"/>
              </a:solidFill>
              <a:latin typeface="+mn-ea"/>
              <a:ea typeface="+mn-ea"/>
            </a:rPr>
            <a:t>按</a:t>
          </a:r>
          <a:r>
            <a:rPr lang="en-US" sz="1800" dirty="0" smtClean="0">
              <a:solidFill>
                <a:srgbClr val="553D43"/>
              </a:solidFill>
              <a:latin typeface="+mn-ea"/>
              <a:ea typeface="+mn-ea"/>
            </a:rPr>
            <a:t>《</a:t>
          </a:r>
          <a:r>
            <a:rPr lang="zh-CN" sz="1800" dirty="0" smtClean="0">
              <a:solidFill>
                <a:srgbClr val="553D43"/>
              </a:solidFill>
              <a:latin typeface="+mn-ea"/>
              <a:ea typeface="+mn-ea"/>
            </a:rPr>
            <a:t>福州大学关于印发教师等专业技术职务聘任工作实施方案（</a:t>
          </a:r>
          <a:r>
            <a:rPr lang="zh-CN" altLang="en-US" sz="1800" dirty="0" smtClean="0">
              <a:solidFill>
                <a:srgbClr val="553D43"/>
              </a:solidFill>
              <a:latin typeface="+mn-ea"/>
              <a:ea typeface="+mn-ea"/>
            </a:rPr>
            <a:t>修订</a:t>
          </a:r>
          <a:r>
            <a:rPr lang="zh-CN" sz="1800" dirty="0" smtClean="0">
              <a:solidFill>
                <a:srgbClr val="553D43"/>
              </a:solidFill>
              <a:latin typeface="+mn-ea"/>
              <a:ea typeface="+mn-ea"/>
            </a:rPr>
            <a:t>）的通知</a:t>
          </a:r>
          <a:r>
            <a:rPr lang="en-US" sz="1800" dirty="0" smtClean="0">
              <a:solidFill>
                <a:srgbClr val="553D43"/>
              </a:solidFill>
              <a:latin typeface="+mn-ea"/>
              <a:ea typeface="+mn-ea"/>
            </a:rPr>
            <a:t>》(</a:t>
          </a:r>
          <a:r>
            <a:rPr lang="zh-CN" sz="1800" dirty="0" smtClean="0">
              <a:solidFill>
                <a:srgbClr val="553D43"/>
              </a:solidFill>
              <a:latin typeface="+mn-ea"/>
              <a:ea typeface="+mn-ea"/>
            </a:rPr>
            <a:t>福大</a:t>
          </a:r>
          <a:r>
            <a:rPr lang="en-US" altLang="zh-CN" sz="1800" dirty="0" smtClean="0">
              <a:solidFill>
                <a:srgbClr val="553D43"/>
              </a:solidFill>
              <a:latin typeface="+mn-ea"/>
              <a:ea typeface="+mn-ea"/>
            </a:rPr>
            <a:t> </a:t>
          </a:r>
          <a:r>
            <a:rPr lang="en-US" sz="1800" dirty="0" smtClean="0">
              <a:solidFill>
                <a:srgbClr val="553D43"/>
              </a:solidFill>
              <a:latin typeface="+mn-ea"/>
              <a:ea typeface="+mn-ea"/>
            </a:rPr>
            <a:t>[2017]181</a:t>
          </a:r>
          <a:r>
            <a:rPr lang="zh-CN" sz="1800" dirty="0" smtClean="0">
              <a:solidFill>
                <a:srgbClr val="553D43"/>
              </a:solidFill>
              <a:latin typeface="+mn-ea"/>
              <a:ea typeface="+mn-ea"/>
            </a:rPr>
            <a:t>号）</a:t>
          </a:r>
          <a:r>
            <a:rPr lang="zh-CN" altLang="en-US" sz="1800" dirty="0" smtClean="0">
              <a:solidFill>
                <a:srgbClr val="553D43"/>
              </a:solidFill>
              <a:latin typeface="+mn-ea"/>
              <a:ea typeface="+mn-ea"/>
            </a:rPr>
            <a:t>，</a:t>
          </a:r>
          <a:r>
            <a:rPr lang="zh-CN" altLang="en-US" sz="1800" dirty="0" smtClean="0">
              <a:solidFill>
                <a:srgbClr val="FF0000"/>
              </a:solidFill>
              <a:latin typeface="+mn-ea"/>
              <a:ea typeface="+mn-ea"/>
            </a:rPr>
            <a:t>聘任条件</a:t>
          </a:r>
          <a:r>
            <a:rPr lang="zh-CN" altLang="en-US" sz="1800" dirty="0" smtClean="0">
              <a:solidFill>
                <a:srgbClr val="553D43"/>
              </a:solidFill>
              <a:latin typeface="+mn-ea"/>
              <a:ea typeface="+mn-ea"/>
            </a:rPr>
            <a:t>可按福大人</a:t>
          </a:r>
          <a:r>
            <a:rPr lang="en-US" altLang="en-US" sz="1800" dirty="0" smtClean="0">
              <a:solidFill>
                <a:srgbClr val="553D43"/>
              </a:solidFill>
              <a:latin typeface="+mn-ea"/>
              <a:ea typeface="+mn-ea"/>
            </a:rPr>
            <a:t>[2013]83</a:t>
          </a:r>
          <a:r>
            <a:rPr lang="zh-CN" altLang="en-US" sz="1800" dirty="0" smtClean="0">
              <a:solidFill>
                <a:srgbClr val="553D43"/>
              </a:solidFill>
              <a:latin typeface="+mn-ea"/>
              <a:ea typeface="+mn-ea"/>
            </a:rPr>
            <a:t>号及福大职聘</a:t>
          </a:r>
          <a:r>
            <a:rPr lang="en-US" altLang="en-US" sz="1800" dirty="0" smtClean="0">
              <a:solidFill>
                <a:srgbClr val="553D43"/>
              </a:solidFill>
              <a:latin typeface="+mn-ea"/>
              <a:ea typeface="+mn-ea"/>
            </a:rPr>
            <a:t>[2016]31</a:t>
          </a:r>
          <a:r>
            <a:rPr lang="zh-CN" altLang="en-US" sz="1800" dirty="0" smtClean="0">
              <a:solidFill>
                <a:srgbClr val="553D43"/>
              </a:solidFill>
              <a:latin typeface="+mn-ea"/>
              <a:ea typeface="+mn-ea"/>
            </a:rPr>
            <a:t>号附件</a:t>
          </a:r>
          <a:r>
            <a:rPr lang="en-US" altLang="en-US" sz="1800" dirty="0" smtClean="0">
              <a:solidFill>
                <a:srgbClr val="553D43"/>
              </a:solidFill>
              <a:latin typeface="+mn-ea"/>
              <a:ea typeface="+mn-ea"/>
            </a:rPr>
            <a:t>1</a:t>
          </a:r>
          <a:r>
            <a:rPr lang="zh-CN" altLang="en-US" sz="1800" dirty="0" smtClean="0">
              <a:solidFill>
                <a:srgbClr val="553D43"/>
              </a:solidFill>
              <a:latin typeface="+mn-ea"/>
              <a:ea typeface="+mn-ea"/>
            </a:rPr>
            <a:t>规定执行，也可按福大人</a:t>
          </a:r>
          <a:r>
            <a:rPr lang="en-US" altLang="en-US" sz="1800" dirty="0" smtClean="0">
              <a:solidFill>
                <a:srgbClr val="553D43"/>
              </a:solidFill>
              <a:latin typeface="+mn-ea"/>
              <a:ea typeface="+mn-ea"/>
            </a:rPr>
            <a:t>[2017]181</a:t>
          </a:r>
          <a:r>
            <a:rPr lang="zh-CN" altLang="en-US" sz="1800" dirty="0" smtClean="0">
              <a:solidFill>
                <a:srgbClr val="553D43"/>
              </a:solidFill>
              <a:latin typeface="+mn-ea"/>
              <a:ea typeface="+mn-ea"/>
            </a:rPr>
            <a:t>号执行。</a:t>
          </a:r>
          <a:r>
            <a:rPr lang="zh-CN" altLang="en-US" sz="1800" dirty="0" smtClean="0">
              <a:solidFill>
                <a:srgbClr val="FF0000"/>
              </a:solidFill>
              <a:latin typeface="+mn-ea"/>
              <a:ea typeface="+mn-ea"/>
            </a:rPr>
            <a:t>核心期刊的认定</a:t>
          </a:r>
          <a:r>
            <a:rPr lang="zh-CN" altLang="en-US" sz="1800" dirty="0" smtClean="0">
              <a:solidFill>
                <a:srgbClr val="553D43"/>
              </a:solidFill>
              <a:latin typeface="+mn-ea"/>
              <a:ea typeface="+mn-ea"/>
            </a:rPr>
            <a:t>按照</a:t>
          </a:r>
          <a:r>
            <a:rPr lang="en-US" altLang="en-US" sz="1800" dirty="0" smtClean="0">
              <a:solidFill>
                <a:srgbClr val="553D43"/>
              </a:solidFill>
              <a:latin typeface="+mn-ea"/>
              <a:ea typeface="+mn-ea"/>
            </a:rPr>
            <a:t>《</a:t>
          </a:r>
          <a:r>
            <a:rPr lang="zh-CN" altLang="en-US" sz="1800" dirty="0" smtClean="0">
              <a:solidFill>
                <a:srgbClr val="553D43"/>
              </a:solidFill>
              <a:latin typeface="+mn-ea"/>
              <a:ea typeface="+mn-ea"/>
            </a:rPr>
            <a:t>福州大学核心学术期刊目录及相关规定（</a:t>
          </a:r>
          <a:r>
            <a:rPr lang="en-US" altLang="en-US" sz="1800" dirty="0" smtClean="0">
              <a:solidFill>
                <a:srgbClr val="553D43"/>
              </a:solidFill>
              <a:latin typeface="+mn-ea"/>
              <a:ea typeface="+mn-ea"/>
            </a:rPr>
            <a:t>2017</a:t>
          </a:r>
          <a:r>
            <a:rPr lang="zh-CN" altLang="en-US" sz="1800" dirty="0" smtClean="0">
              <a:solidFill>
                <a:srgbClr val="553D43"/>
              </a:solidFill>
              <a:latin typeface="+mn-ea"/>
              <a:ea typeface="+mn-ea"/>
            </a:rPr>
            <a:t>版）</a:t>
          </a:r>
          <a:r>
            <a:rPr lang="en-US" altLang="en-US" sz="1800" dirty="0" smtClean="0">
              <a:solidFill>
                <a:srgbClr val="553D43"/>
              </a:solidFill>
              <a:latin typeface="+mn-ea"/>
              <a:ea typeface="+mn-ea"/>
            </a:rPr>
            <a:t>》</a:t>
          </a:r>
          <a:r>
            <a:rPr lang="zh-CN" altLang="en-US" sz="1800" dirty="0" smtClean="0">
              <a:solidFill>
                <a:srgbClr val="553D43"/>
              </a:solidFill>
              <a:latin typeface="+mn-ea"/>
              <a:ea typeface="+mn-ea"/>
            </a:rPr>
            <a:t>（福大人</a:t>
          </a:r>
          <a:r>
            <a:rPr lang="en-US" altLang="en-US" sz="1800" dirty="0" smtClean="0">
              <a:solidFill>
                <a:srgbClr val="553D43"/>
              </a:solidFill>
              <a:latin typeface="+mn-ea"/>
              <a:ea typeface="+mn-ea"/>
            </a:rPr>
            <a:t>[2017]182</a:t>
          </a:r>
          <a:r>
            <a:rPr lang="zh-CN" altLang="en-US" sz="1800" dirty="0" smtClean="0">
              <a:solidFill>
                <a:srgbClr val="553D43"/>
              </a:solidFill>
              <a:latin typeface="+mn-ea"/>
              <a:ea typeface="+mn-ea"/>
            </a:rPr>
            <a:t>号）执行。</a:t>
          </a:r>
          <a:r>
            <a:rPr lang="zh-CN" sz="1800" dirty="0" smtClean="0">
              <a:solidFill>
                <a:srgbClr val="FF0000"/>
              </a:solidFill>
              <a:sym typeface="+mn-ea"/>
            </a:rPr>
            <a:t>其他工作安排参照</a:t>
          </a:r>
          <a:r>
            <a:rPr lang="en-US" sz="1800" dirty="0" smtClean="0">
              <a:solidFill>
                <a:srgbClr val="553D43"/>
              </a:solidFill>
              <a:sym typeface="+mn-ea"/>
            </a:rPr>
            <a:t>《</a:t>
          </a:r>
          <a:r>
            <a:rPr lang="zh-CN" sz="1800" dirty="0" smtClean="0">
              <a:solidFill>
                <a:srgbClr val="553D43"/>
              </a:solidFill>
              <a:sym typeface="+mn-ea"/>
            </a:rPr>
            <a:t>福州大学关于开展</a:t>
          </a:r>
          <a:r>
            <a:rPr lang="en-US" sz="1800" dirty="0" smtClean="0">
              <a:solidFill>
                <a:srgbClr val="553D43"/>
              </a:solidFill>
              <a:sym typeface="+mn-ea"/>
            </a:rPr>
            <a:t>2018</a:t>
          </a:r>
          <a:r>
            <a:rPr lang="zh-CN" sz="1800" dirty="0" smtClean="0">
              <a:solidFill>
                <a:srgbClr val="553D43"/>
              </a:solidFill>
              <a:sym typeface="+mn-ea"/>
            </a:rPr>
            <a:t>年教师等专业技术职务评聘工作的通知</a:t>
          </a:r>
          <a:r>
            <a:rPr lang="en-US" sz="1800" dirty="0" smtClean="0">
              <a:solidFill>
                <a:srgbClr val="553D43"/>
              </a:solidFill>
              <a:sym typeface="+mn-ea"/>
            </a:rPr>
            <a:t>》</a:t>
          </a:r>
          <a:r>
            <a:rPr lang="zh-CN" sz="1800" dirty="0" smtClean="0">
              <a:solidFill>
                <a:srgbClr val="553D43"/>
              </a:solidFill>
              <a:sym typeface="+mn-ea"/>
            </a:rPr>
            <a:t>（福大职聘</a:t>
          </a:r>
          <a:r>
            <a:rPr lang="en-US" sz="1800" dirty="0" smtClean="0">
              <a:solidFill>
                <a:srgbClr val="553D43"/>
              </a:solidFill>
              <a:sym typeface="+mn-ea"/>
            </a:rPr>
            <a:t>[2018]</a:t>
          </a:r>
          <a:r>
            <a:rPr lang="en-US" sz="1800" dirty="0" smtClean="0">
              <a:solidFill>
                <a:schemeClr val="tx1"/>
              </a:solidFill>
              <a:sym typeface="+mn-ea"/>
            </a:rPr>
            <a:t>2</a:t>
          </a:r>
          <a:r>
            <a:rPr lang="zh-CN" sz="1800" dirty="0" smtClean="0">
              <a:solidFill>
                <a:srgbClr val="553D43"/>
              </a:solidFill>
              <a:sym typeface="+mn-ea"/>
            </a:rPr>
            <a:t>号）</a:t>
          </a:r>
          <a:r>
            <a:rPr lang="zh-CN" sz="1800" dirty="0" smtClean="0">
              <a:solidFill>
                <a:srgbClr val="553D43"/>
              </a:solidFill>
              <a:latin typeface="+mn-ea"/>
              <a:sym typeface="+mn-ea"/>
            </a:rPr>
            <a:t>。</a:t>
          </a:r>
          <a:r>
            <a:rPr lang="zh-CN" sz="1800" dirty="0">
              <a:solidFill>
                <a:srgbClr val="553D43"/>
              </a:solidFill>
              <a:latin typeface="+mn-ea"/>
              <a:ea typeface="+mn-ea"/>
            </a:rPr>
            <a:t/>
          </a:r>
          <a:endParaRPr lang="zh-CN" sz="1800" dirty="0">
            <a:solidFill>
              <a:srgbClr val="553D43"/>
            </a:solidFill>
            <a:latin typeface="+mn-ea"/>
            <a:ea typeface="+mn-ea"/>
          </a:endParaRPr>
        </a:p>
      </dgm:t>
    </dgm:pt>
    <dgm:pt modelId="{C023023E-0C5F-4BD0-B87D-31BA193F1EE0}" cxnId="{ED21E99F-D97F-4063-AAB4-2135F821ED82}" type="parTrans">
      <dgm:prSet/>
      <dgm:spPr/>
      <dgm:t>
        <a:bodyPr/>
        <a:lstStyle/>
        <a:p>
          <a:endParaRPr lang="zh-CN" altLang="en-US"/>
        </a:p>
      </dgm:t>
    </dgm:pt>
    <dgm:pt modelId="{37294841-7304-463E-AFF0-0D78114800E5}" cxnId="{ED21E99F-D97F-4063-AAB4-2135F821ED82}" type="sibTrans">
      <dgm:prSet/>
      <dgm:spPr/>
      <dgm:t>
        <a:bodyPr/>
        <a:lstStyle/>
        <a:p>
          <a:endParaRPr lang="zh-CN" altLang="en-US"/>
        </a:p>
      </dgm:t>
    </dgm:pt>
    <dgm:pt modelId="{F6EF7E8B-A3AE-4B95-A74B-2F1D38CF8064}" type="pres">
      <dgm:prSet presAssocID="{CC171565-E453-4AFA-A746-5E860F10C22F}" presName="linear" presStyleCnt="0">
        <dgm:presLayoutVars>
          <dgm:dir/>
          <dgm:animLvl val="lvl"/>
          <dgm:resizeHandles val="exact"/>
        </dgm:presLayoutVars>
      </dgm:prSet>
      <dgm:spPr/>
      <dgm:t>
        <a:bodyPr/>
        <a:lstStyle/>
        <a:p>
          <a:endParaRPr lang="zh-CN" altLang="en-US"/>
        </a:p>
      </dgm:t>
    </dgm:pt>
    <dgm:pt modelId="{4A4E4924-1F4E-432E-805A-7E11EA39EFB6}" type="pres">
      <dgm:prSet presAssocID="{4961847F-1E26-4755-965E-F8E7533AF883}" presName="parentLin" presStyleCnt="0"/>
      <dgm:spPr/>
    </dgm:pt>
    <dgm:pt modelId="{8780D776-B894-4D9B-B7DC-C7A583794710}" type="pres">
      <dgm:prSet presAssocID="{4961847F-1E26-4755-965E-F8E7533AF883}" presName="parentLeftMargin" presStyleCnt="0"/>
      <dgm:spPr/>
      <dgm:t>
        <a:bodyPr/>
        <a:lstStyle/>
        <a:p>
          <a:endParaRPr lang="zh-CN" altLang="en-US"/>
        </a:p>
      </dgm:t>
    </dgm:pt>
    <dgm:pt modelId="{EBF039AB-4D6F-4178-BE13-377B218FACCE}" type="pres">
      <dgm:prSet presAssocID="{4961847F-1E26-4755-965E-F8E7533AF883}" presName="parentText" presStyleLbl="node1" presStyleIdx="0" presStyleCnt="2" custScaleX="29053" custScaleY="155182">
        <dgm:presLayoutVars>
          <dgm:chMax val="0"/>
          <dgm:bulletEnabled val="1"/>
        </dgm:presLayoutVars>
      </dgm:prSet>
      <dgm:spPr>
        <a:prstGeom prst="roundRect">
          <a:avLst/>
        </a:prstGeom>
      </dgm:spPr>
      <dgm:t>
        <a:bodyPr/>
        <a:lstStyle/>
        <a:p>
          <a:endParaRPr lang="zh-CN" altLang="en-US"/>
        </a:p>
      </dgm:t>
    </dgm:pt>
    <dgm:pt modelId="{009076B3-9CF4-44F4-95D3-05F21AFF863B}" type="pres">
      <dgm:prSet presAssocID="{4961847F-1E26-4755-965E-F8E7533AF883}" presName="negativeSpace" presStyleCnt="0"/>
      <dgm:spPr/>
    </dgm:pt>
    <dgm:pt modelId="{31AF0E7D-385A-447D-863E-7F170D068DD3}" type="pres">
      <dgm:prSet presAssocID="{4961847F-1E26-4755-965E-F8E7533AF883}" presName="childText" presStyleLbl="conFgAcc1" presStyleIdx="0" presStyleCnt="2" custScaleX="99752">
        <dgm:presLayoutVars>
          <dgm:bulletEnabled val="1"/>
        </dgm:presLayoutVars>
      </dgm:prSet>
      <dgm:spPr/>
      <dgm:t>
        <a:bodyPr/>
        <a:lstStyle/>
        <a:p>
          <a:endParaRPr lang="zh-CN" altLang="en-US"/>
        </a:p>
      </dgm:t>
    </dgm:pt>
    <dgm:pt modelId="{39963F54-5FE5-4A0A-904B-1C7B4DE633DF}" type="pres">
      <dgm:prSet presAssocID="{1D8078CD-4089-4270-9E50-8AC78CA1F378}" presName="spaceBetweenRectangles" presStyleCnt="0"/>
      <dgm:spPr/>
    </dgm:pt>
    <dgm:pt modelId="{42C09D41-F2B0-499B-91B6-19F607D1B3AC}" type="pres">
      <dgm:prSet presAssocID="{E1F99B08-2B96-4EBF-A016-1A5A5AB78754}" presName="parentLin" presStyleCnt="0"/>
      <dgm:spPr/>
    </dgm:pt>
    <dgm:pt modelId="{C9506D47-58E3-4E6B-8030-E09E7F77138B}" type="pres">
      <dgm:prSet presAssocID="{E1F99B08-2B96-4EBF-A016-1A5A5AB78754}" presName="parentLeftMargin" presStyleCnt="0"/>
      <dgm:spPr/>
      <dgm:t>
        <a:bodyPr/>
        <a:lstStyle/>
        <a:p>
          <a:endParaRPr lang="zh-CN" altLang="en-US"/>
        </a:p>
      </dgm:t>
    </dgm:pt>
    <dgm:pt modelId="{D8A6A2BE-13EF-4E85-A397-EC98EE71A32E}" type="pres">
      <dgm:prSet presAssocID="{E1F99B08-2B96-4EBF-A016-1A5A5AB78754}" presName="parentText" presStyleLbl="node1" presStyleIdx="1" presStyleCnt="2" custScaleX="29607" custScaleY="140156">
        <dgm:presLayoutVars>
          <dgm:chMax val="0"/>
          <dgm:bulletEnabled val="1"/>
        </dgm:presLayoutVars>
      </dgm:prSet>
      <dgm:spPr/>
      <dgm:t>
        <a:bodyPr/>
        <a:lstStyle/>
        <a:p>
          <a:endParaRPr lang="zh-CN" altLang="en-US"/>
        </a:p>
      </dgm:t>
    </dgm:pt>
    <dgm:pt modelId="{2F0453FC-0BCA-4BF4-81A5-F50B76834041}" type="pres">
      <dgm:prSet presAssocID="{E1F99B08-2B96-4EBF-A016-1A5A5AB78754}" presName="negativeSpace" presStyleCnt="0"/>
      <dgm:spPr/>
    </dgm:pt>
    <dgm:pt modelId="{48B72283-8C25-4624-B79E-3CD98C0BD34C}" type="pres">
      <dgm:prSet presAssocID="{E1F99B08-2B96-4EBF-A016-1A5A5AB78754}" presName="childText" presStyleLbl="conFgAcc1" presStyleIdx="1" presStyleCnt="2">
        <dgm:presLayoutVars>
          <dgm:bulletEnabled val="1"/>
        </dgm:presLayoutVars>
      </dgm:prSet>
      <dgm:spPr/>
      <dgm:t>
        <a:bodyPr/>
        <a:lstStyle/>
        <a:p>
          <a:endParaRPr lang="zh-CN" altLang="en-US"/>
        </a:p>
      </dgm:t>
    </dgm:pt>
  </dgm:ptLst>
  <dgm:cxnLst>
    <dgm:cxn modelId="{232C9862-1CC8-435B-A31E-6E75E442C665}" srcId="{CC171565-E453-4AFA-A746-5E860F10C22F}" destId="{4961847F-1E26-4755-965E-F8E7533AF883}" srcOrd="0" destOrd="0" parTransId="{4B2FFF3F-2FDD-4BAF-B72A-F068A15ECB99}" sibTransId="{1D8078CD-4089-4270-9E50-8AC78CA1F378}"/>
    <dgm:cxn modelId="{FA4E6AC2-1A7F-469F-981A-4343C3E4C498}" srcId="{4961847F-1E26-4755-965E-F8E7533AF883}" destId="{735D606D-DC38-42CA-BFB2-CB2DF2FEA773}" srcOrd="0" destOrd="0" parTransId="{E97E6CFD-AEE4-4363-BEA4-367E09F99F1B}" sibTransId="{657D4936-1A6E-428E-8151-F02A9F2E745B}"/>
    <dgm:cxn modelId="{642B7CA3-E612-4D28-9629-1397CD3930EC}" srcId="{CC171565-E453-4AFA-A746-5E860F10C22F}" destId="{E1F99B08-2B96-4EBF-A016-1A5A5AB78754}" srcOrd="1" destOrd="0" parTransId="{1F97EAF2-4363-47E7-9CEC-91F527705963}" sibTransId="{26B8A5BA-1AEE-4E32-99D6-E09D4C07B896}"/>
    <dgm:cxn modelId="{ED21E99F-D97F-4063-AAB4-2135F821ED82}" srcId="{E1F99B08-2B96-4EBF-A016-1A5A5AB78754}" destId="{D2A69EBE-EBA2-4F2A-8AC0-44BC0A73390B}" srcOrd="0" destOrd="1" parTransId="{C023023E-0C5F-4BD0-B87D-31BA193F1EE0}" sibTransId="{37294841-7304-463E-AFF0-0D78114800E5}"/>
    <dgm:cxn modelId="{20F1235C-3A21-4909-8530-DB7CF9094DD6}" type="presOf" srcId="{CC171565-E453-4AFA-A746-5E860F10C22F}" destId="{F6EF7E8B-A3AE-4B95-A74B-2F1D38CF8064}" srcOrd="0" destOrd="0" presId="urn:microsoft.com/office/officeart/2005/8/layout/list1#1"/>
    <dgm:cxn modelId="{E34BFA7C-1CA7-42CD-AA00-70ADDD489416}" type="presParOf" srcId="{F6EF7E8B-A3AE-4B95-A74B-2F1D38CF8064}" destId="{4A4E4924-1F4E-432E-805A-7E11EA39EFB6}" srcOrd="0" destOrd="0" presId="urn:microsoft.com/office/officeart/2005/8/layout/list1#1"/>
    <dgm:cxn modelId="{5464D7F4-1F51-4A14-98EC-15D63F9CBC7D}" type="presParOf" srcId="{4A4E4924-1F4E-432E-805A-7E11EA39EFB6}" destId="{8780D776-B894-4D9B-B7DC-C7A583794710}" srcOrd="0" destOrd="0" presId="urn:microsoft.com/office/officeart/2005/8/layout/list1#1"/>
    <dgm:cxn modelId="{B7662ACA-E300-4574-B9C8-CC9FCAD71EC9}" type="presOf" srcId="{4961847F-1E26-4755-965E-F8E7533AF883}" destId="{8780D776-B894-4D9B-B7DC-C7A583794710}" srcOrd="0" destOrd="0" presId="urn:microsoft.com/office/officeart/2005/8/layout/list1#1"/>
    <dgm:cxn modelId="{BC029030-A86E-4BF8-A70D-2305582632F9}" type="presParOf" srcId="{4A4E4924-1F4E-432E-805A-7E11EA39EFB6}" destId="{EBF039AB-4D6F-4178-BE13-377B218FACCE}" srcOrd="1" destOrd="0" presId="urn:microsoft.com/office/officeart/2005/8/layout/list1#1"/>
    <dgm:cxn modelId="{1BD621E6-3B02-4D13-BD89-1EE1B0728A8D}" type="presOf" srcId="{4961847F-1E26-4755-965E-F8E7533AF883}" destId="{EBF039AB-4D6F-4178-BE13-377B218FACCE}" srcOrd="0" destOrd="0" presId="urn:microsoft.com/office/officeart/2005/8/layout/list1#1"/>
    <dgm:cxn modelId="{7D64EA9F-E09F-4CE6-96C3-3D9E34DBE9CC}" type="presParOf" srcId="{F6EF7E8B-A3AE-4B95-A74B-2F1D38CF8064}" destId="{009076B3-9CF4-44F4-95D3-05F21AFF863B}" srcOrd="1" destOrd="0" presId="urn:microsoft.com/office/officeart/2005/8/layout/list1#1"/>
    <dgm:cxn modelId="{F866A670-FE98-47CC-80FE-9A8AB6964755}" type="presParOf" srcId="{F6EF7E8B-A3AE-4B95-A74B-2F1D38CF8064}" destId="{31AF0E7D-385A-447D-863E-7F170D068DD3}" srcOrd="2" destOrd="0" presId="urn:microsoft.com/office/officeart/2005/8/layout/list1#1"/>
    <dgm:cxn modelId="{B64D480E-4E75-421D-8309-1021B0EA3370}" type="presOf" srcId="{735D606D-DC38-42CA-BFB2-CB2DF2FEA773}" destId="{31AF0E7D-385A-447D-863E-7F170D068DD3}" srcOrd="0" destOrd="0" presId="urn:microsoft.com/office/officeart/2005/8/layout/list1#1"/>
    <dgm:cxn modelId="{7DD6D0A5-AF14-4999-AFE5-2D81026C8431}" type="presParOf" srcId="{F6EF7E8B-A3AE-4B95-A74B-2F1D38CF8064}" destId="{39963F54-5FE5-4A0A-904B-1C7B4DE633DF}" srcOrd="3" destOrd="0" presId="urn:microsoft.com/office/officeart/2005/8/layout/list1#1"/>
    <dgm:cxn modelId="{CB34A0C9-F652-4A9F-83D1-5365905C8B7B}" type="presParOf" srcId="{F6EF7E8B-A3AE-4B95-A74B-2F1D38CF8064}" destId="{42C09D41-F2B0-499B-91B6-19F607D1B3AC}" srcOrd="4" destOrd="0" presId="urn:microsoft.com/office/officeart/2005/8/layout/list1#1"/>
    <dgm:cxn modelId="{AC7FAAAE-4E8F-46C5-A263-32662FB83CBA}" type="presParOf" srcId="{42C09D41-F2B0-499B-91B6-19F607D1B3AC}" destId="{C9506D47-58E3-4E6B-8030-E09E7F77138B}" srcOrd="0" destOrd="4" presId="urn:microsoft.com/office/officeart/2005/8/layout/list1#1"/>
    <dgm:cxn modelId="{13644516-E446-4509-9B25-8E5949265897}" type="presOf" srcId="{E1F99B08-2B96-4EBF-A016-1A5A5AB78754}" destId="{C9506D47-58E3-4E6B-8030-E09E7F77138B}" srcOrd="0" destOrd="0" presId="urn:microsoft.com/office/officeart/2005/8/layout/list1#1"/>
    <dgm:cxn modelId="{DB46AEFA-D389-4B8F-9430-C2581131DD73}" type="presParOf" srcId="{42C09D41-F2B0-499B-91B6-19F607D1B3AC}" destId="{D8A6A2BE-13EF-4E85-A397-EC98EE71A32E}" srcOrd="1" destOrd="4" presId="urn:microsoft.com/office/officeart/2005/8/layout/list1#1"/>
    <dgm:cxn modelId="{4D9AA8B5-C284-4109-8EE1-6C1B701C303A}" type="presOf" srcId="{E1F99B08-2B96-4EBF-A016-1A5A5AB78754}" destId="{D8A6A2BE-13EF-4E85-A397-EC98EE71A32E}" srcOrd="0" destOrd="0" presId="urn:microsoft.com/office/officeart/2005/8/layout/list1#1"/>
    <dgm:cxn modelId="{7055E4EF-5E9D-454D-82DD-FDE1DD63ADCC}" type="presParOf" srcId="{F6EF7E8B-A3AE-4B95-A74B-2F1D38CF8064}" destId="{2F0453FC-0BCA-4BF4-81A5-F50B76834041}" srcOrd="5" destOrd="0" presId="urn:microsoft.com/office/officeart/2005/8/layout/list1#1"/>
    <dgm:cxn modelId="{4ED782BE-4B70-429A-BB0B-92DCAE3E3FF9}" type="presParOf" srcId="{F6EF7E8B-A3AE-4B95-A74B-2F1D38CF8064}" destId="{48B72283-8C25-4624-B79E-3CD98C0BD34C}" srcOrd="6" destOrd="0" presId="urn:microsoft.com/office/officeart/2005/8/layout/list1#1"/>
    <dgm:cxn modelId="{FB13EBCA-1378-4277-8E63-ED62756AD5FB}" type="presOf" srcId="{D2A69EBE-EBA2-4F2A-8AC0-44BC0A73390B}" destId="{48B72283-8C25-4624-B79E-3CD98C0BD34C}" srcOrd="0" destOrd="0" presId="urn:microsoft.com/office/officeart/2005/8/layout/list1#1"/>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3D32B28-2DBE-4D59-A29A-CFCA621C139B}" type="doc">
      <dgm:prSet loTypeId="urn:microsoft.com/office/officeart/2008/layout/VerticalCurvedList#1" loCatId="list" qsTypeId="urn:microsoft.com/office/officeart/2005/8/quickstyle/simple3#1" qsCatId="simple" csTypeId="urn:microsoft.com/office/officeart/2005/8/colors/colorful4#1" csCatId="colorful" phldr="1"/>
      <dgm:spPr/>
      <dgm:t>
        <a:bodyPr/>
        <a:lstStyle/>
        <a:p>
          <a:endParaRPr lang="zh-CN" altLang="en-US"/>
        </a:p>
      </dgm:t>
    </dgm:pt>
    <dgm:pt modelId="{39F45CD9-8FFF-4E00-B17B-CF4191F0FEEE}">
      <dgm:prSet custT="1"/>
      <dgm:spPr/>
      <dgm:t>
        <a:bodyPr/>
        <a:lstStyle/>
        <a:p>
          <a:pPr rtl="0"/>
          <a:r>
            <a:rPr lang="zh-CN" altLang="en-US" sz="2000" b="1" smtClean="0">
              <a:solidFill>
                <a:srgbClr val="553D43"/>
              </a:solidFill>
              <a:latin typeface="+mn-ea"/>
              <a:ea typeface="+mn-ea"/>
            </a:rPr>
            <a:t>教学工作量证明 </a:t>
          </a:r>
          <a:r>
            <a:rPr lang="en-US" altLang="zh-CN" sz="2000" b="1" dirty="0" smtClean="0">
              <a:solidFill>
                <a:srgbClr val="553D43"/>
              </a:solidFill>
              <a:latin typeface="+mn-ea"/>
              <a:ea typeface="+mn-ea"/>
            </a:rPr>
            <a:t>: </a:t>
          </a:r>
          <a:r>
            <a:rPr lang="zh-CN" altLang="en-US" sz="2000" b="0" dirty="0" smtClean="0">
              <a:solidFill>
                <a:srgbClr val="553D43"/>
              </a:solidFill>
              <a:latin typeface="+mn-ea"/>
              <a:ea typeface="+mn-ea"/>
            </a:rPr>
            <a:t>教务处注册中心  王老师：</a:t>
          </a:r>
          <a:r>
            <a:rPr lang="en-US" altLang="zh-CN" sz="2000" b="0" dirty="0" smtClean="0">
              <a:solidFill>
                <a:srgbClr val="553D43"/>
              </a:solidFill>
              <a:latin typeface="+mn-ea"/>
              <a:ea typeface="+mn-ea"/>
            </a:rPr>
            <a:t>22866871</a:t>
          </a:r>
          <a:r>
            <a:rPr lang="zh-CN" altLang="en-US" sz="2000" b="0" dirty="0" smtClean="0">
              <a:solidFill>
                <a:srgbClr val="553D43"/>
              </a:solidFill>
              <a:latin typeface="+mn-ea"/>
              <a:ea typeface="+mn-ea"/>
            </a:rPr>
            <a:t>；学生处张老师：</a:t>
          </a:r>
          <a:r>
            <a:rPr lang="en-US" altLang="zh-CN" sz="2000" b="0" dirty="0" smtClean="0">
              <a:solidFill>
                <a:srgbClr val="553D43"/>
              </a:solidFill>
              <a:latin typeface="+mn-ea"/>
              <a:ea typeface="+mn-ea"/>
            </a:rPr>
            <a:t>22866615</a:t>
          </a:r>
          <a:r>
            <a:rPr lang="zh-CN" altLang="en-US" sz="2000" b="0" dirty="0" smtClean="0">
              <a:solidFill>
                <a:srgbClr val="553D43"/>
              </a:solidFill>
              <a:latin typeface="+mn-ea"/>
              <a:ea typeface="+mn-ea"/>
            </a:rPr>
            <a:t>；研究生院叶老师：</a:t>
          </a:r>
          <a:r>
            <a:rPr lang="en-US" altLang="zh-CN" sz="2000" b="0" dirty="0" smtClean="0">
              <a:solidFill>
                <a:srgbClr val="553D43"/>
              </a:solidFill>
              <a:latin typeface="+mn-ea"/>
              <a:ea typeface="+mn-ea"/>
            </a:rPr>
            <a:t>22865509</a:t>
          </a:r>
          <a:r>
            <a:rPr lang="zh-CN" altLang="en-US" sz="2000" b="0" dirty="0" smtClean="0">
              <a:solidFill>
                <a:srgbClr val="553D43"/>
              </a:solidFill>
              <a:latin typeface="+mn-ea"/>
              <a:ea typeface="+mn-ea"/>
            </a:rPr>
            <a:t>；至诚学院教务部：</a:t>
          </a:r>
          <a:r>
            <a:rPr lang="en-US" altLang="zh-CN" sz="2000" b="0" dirty="0" smtClean="0">
              <a:solidFill>
                <a:srgbClr val="553D43"/>
              </a:solidFill>
              <a:latin typeface="+mn-ea"/>
              <a:ea typeface="+mn-ea"/>
            </a:rPr>
            <a:t>83775659</a:t>
          </a:r>
          <a:endParaRPr lang="zh-CN" sz="2000" b="0" dirty="0">
            <a:solidFill>
              <a:srgbClr val="553D43"/>
            </a:solidFill>
            <a:latin typeface="+mn-ea"/>
            <a:ea typeface="+mn-ea"/>
          </a:endParaRPr>
        </a:p>
      </dgm:t>
    </dgm:pt>
    <dgm:pt modelId="{BB8FC307-A48D-48A4-906F-44DD93BDFF27}" cxnId="{4FCB30D8-61E6-4CE5-BC05-C71C36466C03}" type="parTrans">
      <dgm:prSet/>
      <dgm:spPr/>
      <dgm:t>
        <a:bodyPr/>
        <a:lstStyle/>
        <a:p>
          <a:endParaRPr lang="zh-CN" altLang="en-US"/>
        </a:p>
      </dgm:t>
    </dgm:pt>
    <dgm:pt modelId="{901599C9-E0E5-4BE7-BA1E-03908877E29C}" cxnId="{4FCB30D8-61E6-4CE5-BC05-C71C36466C03}" type="sibTrans">
      <dgm:prSet/>
      <dgm:spPr/>
      <dgm:t>
        <a:bodyPr/>
        <a:lstStyle/>
        <a:p>
          <a:endParaRPr lang="zh-CN" altLang="en-US"/>
        </a:p>
      </dgm:t>
    </dgm:pt>
    <dgm:pt modelId="{745CE9AA-D7F2-4CA0-A552-07EA88A3D60C}">
      <dgm:prSet custT="1"/>
      <dgm:spPr/>
      <dgm:t>
        <a:bodyPr/>
        <a:lstStyle/>
        <a:p>
          <a:pPr rtl="0"/>
          <a:r>
            <a:rPr lang="zh-CN" altLang="en-US" sz="2000" b="1" dirty="0" smtClean="0">
              <a:solidFill>
                <a:srgbClr val="553D43"/>
              </a:solidFill>
              <a:latin typeface="+mn-ea"/>
              <a:ea typeface="+mn-ea"/>
            </a:rPr>
            <a:t>项目</a:t>
          </a:r>
          <a:r>
            <a:rPr lang="zh-CN" sz="2000" b="1" dirty="0" smtClean="0">
              <a:solidFill>
                <a:srgbClr val="553D43"/>
              </a:solidFill>
              <a:latin typeface="+mn-ea"/>
              <a:ea typeface="+mn-ea"/>
            </a:rPr>
            <a:t>证明</a:t>
          </a:r>
          <a:r>
            <a:rPr lang="zh-CN" altLang="en-US" sz="2000" b="1" dirty="0" smtClean="0">
              <a:solidFill>
                <a:srgbClr val="553D43"/>
              </a:solidFill>
              <a:latin typeface="+mn-ea"/>
              <a:ea typeface="+mn-ea"/>
            </a:rPr>
            <a:t>：</a:t>
          </a:r>
          <a:r>
            <a:rPr lang="zh-CN" sz="2000" b="0" dirty="0" smtClean="0">
              <a:solidFill>
                <a:srgbClr val="553D43"/>
              </a:solidFill>
              <a:latin typeface="+mn-ea"/>
              <a:ea typeface="+mn-ea"/>
            </a:rPr>
            <a:t>科技</a:t>
          </a:r>
          <a:r>
            <a:rPr lang="zh-CN" altLang="en-US" sz="2000" b="0" dirty="0" smtClean="0">
              <a:solidFill>
                <a:srgbClr val="553D43"/>
              </a:solidFill>
              <a:latin typeface="+mn-ea"/>
              <a:ea typeface="+mn-ea"/>
            </a:rPr>
            <a:t>处（理工类）林老师：</a:t>
          </a:r>
          <a:r>
            <a:rPr lang="en-US" altLang="zh-CN" sz="2000" b="0" dirty="0" smtClean="0">
              <a:solidFill>
                <a:srgbClr val="553D43"/>
              </a:solidFill>
              <a:latin typeface="+mn-ea"/>
              <a:ea typeface="+mn-ea"/>
            </a:rPr>
            <a:t>22865523</a:t>
          </a:r>
          <a:r>
            <a:rPr lang="zh-CN" altLang="en-US" sz="2000" b="0" dirty="0" smtClean="0">
              <a:solidFill>
                <a:srgbClr val="553D43"/>
              </a:solidFill>
              <a:latin typeface="+mn-ea"/>
              <a:ea typeface="+mn-ea"/>
            </a:rPr>
            <a:t>；</a:t>
          </a:r>
          <a:r>
            <a:rPr lang="zh-CN" sz="2000" b="0" dirty="0" smtClean="0">
              <a:solidFill>
                <a:srgbClr val="553D43"/>
              </a:solidFill>
              <a:latin typeface="+mn-ea"/>
              <a:ea typeface="+mn-ea"/>
            </a:rPr>
            <a:t>社</a:t>
          </a:r>
          <a:r>
            <a:rPr lang="zh-CN" altLang="en-US" sz="2000" b="0" dirty="0" smtClean="0">
              <a:solidFill>
                <a:srgbClr val="553D43"/>
              </a:solidFill>
              <a:latin typeface="+mn-ea"/>
              <a:ea typeface="+mn-ea"/>
            </a:rPr>
            <a:t>科处（人文社科类）黄老师：</a:t>
          </a:r>
          <a:r>
            <a:rPr lang="en-US" altLang="zh-CN" sz="2000" b="0" dirty="0" smtClean="0">
              <a:solidFill>
                <a:srgbClr val="553D43"/>
              </a:solidFill>
              <a:latin typeface="+mn-ea"/>
              <a:ea typeface="+mn-ea"/>
            </a:rPr>
            <a:t>22865053</a:t>
          </a:r>
          <a:r>
            <a:rPr lang="zh-CN" altLang="en-US" sz="2000" b="0" dirty="0" smtClean="0">
              <a:solidFill>
                <a:srgbClr val="553D43"/>
              </a:solidFill>
              <a:latin typeface="+mn-ea"/>
              <a:ea typeface="+mn-ea"/>
            </a:rPr>
            <a:t>；</a:t>
          </a:r>
          <a:r>
            <a:rPr lang="zh-CN" sz="2000" b="0" dirty="0" smtClean="0">
              <a:solidFill>
                <a:srgbClr val="553D43"/>
              </a:solidFill>
              <a:latin typeface="+mn-ea"/>
              <a:ea typeface="+mn-ea"/>
            </a:rPr>
            <a:t>科技开发部</a:t>
          </a:r>
          <a:r>
            <a:rPr lang="zh-CN" altLang="en-US" sz="2000" b="0" dirty="0" smtClean="0">
              <a:solidFill>
                <a:srgbClr val="553D43"/>
              </a:solidFill>
              <a:latin typeface="+mn-ea"/>
              <a:ea typeface="+mn-ea"/>
            </a:rPr>
            <a:t>（横向项目）陈老师：</a:t>
          </a:r>
          <a:r>
            <a:rPr lang="en-US" altLang="zh-CN" sz="2000" b="0" dirty="0" smtClean="0">
              <a:solidFill>
                <a:srgbClr val="553D43"/>
              </a:solidFill>
              <a:latin typeface="+mn-ea"/>
              <a:ea typeface="+mn-ea"/>
            </a:rPr>
            <a:t>22865024</a:t>
          </a:r>
          <a:r>
            <a:rPr lang="zh-CN" altLang="en-US" sz="2000" b="0" dirty="0" smtClean="0">
              <a:solidFill>
                <a:srgbClr val="553D43"/>
              </a:solidFill>
              <a:latin typeface="+mn-ea"/>
              <a:ea typeface="+mn-ea"/>
            </a:rPr>
            <a:t>；教务处黄老师：</a:t>
          </a:r>
          <a:r>
            <a:rPr lang="en-US" altLang="zh-CN" sz="2000" b="0" dirty="0" smtClean="0">
              <a:solidFill>
                <a:srgbClr val="553D43"/>
              </a:solidFill>
              <a:latin typeface="+mn-ea"/>
              <a:ea typeface="+mn-ea"/>
            </a:rPr>
            <a:t>22866859</a:t>
          </a:r>
          <a:endParaRPr lang="zh-CN" sz="2000" b="0" dirty="0">
            <a:solidFill>
              <a:srgbClr val="553D43"/>
            </a:solidFill>
            <a:latin typeface="+mn-ea"/>
            <a:ea typeface="+mn-ea"/>
          </a:endParaRPr>
        </a:p>
      </dgm:t>
    </dgm:pt>
    <dgm:pt modelId="{25DEB016-3C37-4D70-8C31-A1A02BC69D7C}" cxnId="{AED4C386-752C-407D-9445-B890100C121E}" type="parTrans">
      <dgm:prSet/>
      <dgm:spPr/>
      <dgm:t>
        <a:bodyPr/>
        <a:lstStyle/>
        <a:p>
          <a:endParaRPr lang="zh-CN" altLang="en-US"/>
        </a:p>
      </dgm:t>
    </dgm:pt>
    <dgm:pt modelId="{E6C6D224-37AE-4726-B1B7-C40D8486F307}" cxnId="{AED4C386-752C-407D-9445-B890100C121E}" type="sibTrans">
      <dgm:prSet/>
      <dgm:spPr/>
      <dgm:t>
        <a:bodyPr/>
        <a:lstStyle/>
        <a:p>
          <a:endParaRPr lang="zh-CN" altLang="en-US"/>
        </a:p>
      </dgm:t>
    </dgm:pt>
    <dgm:pt modelId="{7A673864-3565-4637-B2BB-D171374542ED}">
      <dgm:prSet custT="1"/>
      <dgm:spPr/>
      <dgm:t>
        <a:bodyPr/>
        <a:lstStyle/>
        <a:p>
          <a:pPr rtl="0"/>
          <a:r>
            <a:rPr lang="zh-CN" sz="1900" dirty="0" smtClean="0"/>
            <a:t> </a:t>
          </a:r>
          <a:r>
            <a:rPr lang="zh-CN" altLang="en-US" sz="2000" b="1" dirty="0" smtClean="0">
              <a:solidFill>
                <a:srgbClr val="553D43"/>
              </a:solidFill>
              <a:latin typeface="+mn-ea"/>
              <a:ea typeface="+mn-ea"/>
            </a:rPr>
            <a:t>核心及以上</a:t>
          </a:r>
          <a:r>
            <a:rPr lang="zh-CN" sz="2000" b="1" dirty="0" smtClean="0">
              <a:solidFill>
                <a:srgbClr val="553D43"/>
              </a:solidFill>
              <a:latin typeface="+mn-ea"/>
              <a:ea typeface="+mn-ea"/>
            </a:rPr>
            <a:t>论文</a:t>
          </a:r>
          <a:r>
            <a:rPr lang="zh-CN" altLang="en-US" sz="2000" b="1" dirty="0" smtClean="0">
              <a:solidFill>
                <a:srgbClr val="553D43"/>
              </a:solidFill>
              <a:latin typeface="+mn-ea"/>
              <a:ea typeface="+mn-ea"/>
            </a:rPr>
            <a:t>收录证明（含</a:t>
          </a:r>
          <a:r>
            <a:rPr lang="en-US" altLang="zh-CN" sz="2000" b="1" dirty="0" smtClean="0">
              <a:solidFill>
                <a:srgbClr val="553D43"/>
              </a:solidFill>
              <a:latin typeface="+mn-ea"/>
              <a:ea typeface="+mn-ea"/>
            </a:rPr>
            <a:t>SCI/SSCI/EI/A&amp;HCI/CPCI-S/CPCI-SSH/CSCD/</a:t>
          </a:r>
          <a:r>
            <a:rPr lang="en-US" altLang="zh-CN" sz="2400" b="1" dirty="0" err="1" smtClean="0">
              <a:solidFill>
                <a:srgbClr val="553D43"/>
              </a:solidFill>
              <a:latin typeface="+mn-ea"/>
              <a:ea typeface="+mn-ea"/>
            </a:rPr>
            <a:t>cssci</a:t>
          </a:r>
          <a:r>
            <a:rPr lang="zh-CN" altLang="en-US" sz="2000" b="1" dirty="0" smtClean="0">
              <a:solidFill>
                <a:srgbClr val="553D43"/>
              </a:solidFill>
              <a:latin typeface="+mn-ea"/>
              <a:ea typeface="+mn-ea"/>
            </a:rPr>
            <a:t>等</a:t>
          </a:r>
          <a:r>
            <a:rPr lang="en-US" altLang="zh-CN" sz="1800" b="1" dirty="0" smtClean="0">
              <a:solidFill>
                <a:srgbClr val="553D43"/>
              </a:solidFill>
              <a:latin typeface="+mn-ea"/>
              <a:ea typeface="+mn-ea"/>
            </a:rPr>
            <a:t>):  </a:t>
          </a:r>
          <a:r>
            <a:rPr lang="zh-CN" sz="1800" dirty="0" smtClean="0">
              <a:solidFill>
                <a:srgbClr val="553D43"/>
              </a:solidFill>
              <a:latin typeface="+mn-ea"/>
              <a:ea typeface="+mn-ea"/>
            </a:rPr>
            <a:t>图书馆检索证明</a:t>
          </a:r>
          <a:r>
            <a:rPr lang="zh-CN" altLang="en-US" sz="1800" dirty="0" smtClean="0">
              <a:solidFill>
                <a:srgbClr val="553D43"/>
              </a:solidFill>
              <a:latin typeface="+mn-ea"/>
              <a:ea typeface="+mn-ea"/>
            </a:rPr>
            <a:t>：王老师，</a:t>
          </a:r>
          <a:r>
            <a:rPr lang="en-US" altLang="zh-CN" sz="1800" dirty="0" smtClean="0">
              <a:solidFill>
                <a:srgbClr val="553D43"/>
              </a:solidFill>
              <a:latin typeface="+mn-ea"/>
              <a:ea typeface="+mn-ea"/>
            </a:rPr>
            <a:t>22865321</a:t>
          </a:r>
          <a:endParaRPr lang="zh-CN" sz="1800" dirty="0">
            <a:solidFill>
              <a:srgbClr val="553D43"/>
            </a:solidFill>
            <a:latin typeface="+mn-ea"/>
            <a:ea typeface="+mn-ea"/>
          </a:endParaRPr>
        </a:p>
      </dgm:t>
    </dgm:pt>
    <dgm:pt modelId="{A579A9EB-1B12-4A62-B747-4F69F89EDE24}" cxnId="{E802B800-A5B8-4F3B-AC2F-776622401C3A}" type="parTrans">
      <dgm:prSet/>
      <dgm:spPr/>
      <dgm:t>
        <a:bodyPr/>
        <a:lstStyle/>
        <a:p>
          <a:endParaRPr lang="zh-CN" altLang="en-US"/>
        </a:p>
      </dgm:t>
    </dgm:pt>
    <dgm:pt modelId="{F33CFCC0-5AC6-47B8-8294-53A34F3DB35B}" cxnId="{E802B800-A5B8-4F3B-AC2F-776622401C3A}" type="sibTrans">
      <dgm:prSet/>
      <dgm:spPr/>
      <dgm:t>
        <a:bodyPr/>
        <a:lstStyle/>
        <a:p>
          <a:endParaRPr lang="zh-CN" altLang="en-US"/>
        </a:p>
      </dgm:t>
    </dgm:pt>
    <dgm:pt modelId="{FB423CC9-A7A9-4208-BAD0-09D616415C6B}">
      <dgm:prSet custT="1"/>
      <dgm:spPr/>
      <dgm:t>
        <a:bodyPr/>
        <a:lstStyle/>
        <a:p>
          <a:pPr rtl="0"/>
          <a:r>
            <a:rPr lang="zh-CN" altLang="en-US" sz="1800" b="1" dirty="0" smtClean="0">
              <a:solidFill>
                <a:srgbClr val="553D43"/>
              </a:solidFill>
              <a:latin typeface="+mn-ea"/>
              <a:ea typeface="+mn-ea"/>
            </a:rPr>
            <a:t>一般期刊</a:t>
          </a:r>
          <a:r>
            <a:rPr lang="en-US" altLang="zh-CN" sz="1800" b="1" dirty="0" smtClean="0">
              <a:solidFill>
                <a:srgbClr val="553D43"/>
              </a:solidFill>
              <a:latin typeface="+mn-ea"/>
              <a:ea typeface="+mn-ea"/>
            </a:rPr>
            <a:t>( </a:t>
          </a:r>
          <a:r>
            <a:rPr lang="zh-CN" altLang="en-US" sz="1800" b="1" dirty="0" smtClean="0">
              <a:solidFill>
                <a:srgbClr val="553D43"/>
              </a:solidFill>
              <a:latin typeface="+mn-ea"/>
              <a:ea typeface="+mn-ea"/>
            </a:rPr>
            <a:t>论著）</a:t>
          </a:r>
          <a:r>
            <a:rPr lang="zh-CN" sz="1800" b="1" dirty="0" smtClean="0">
              <a:solidFill>
                <a:srgbClr val="553D43"/>
              </a:solidFill>
              <a:latin typeface="+mn-ea"/>
              <a:ea typeface="+mn-ea"/>
            </a:rPr>
            <a:t>检索</a:t>
          </a:r>
          <a:r>
            <a:rPr lang="zh-CN" sz="1800" b="0" dirty="0" smtClean="0">
              <a:solidFill>
                <a:srgbClr val="553D43"/>
              </a:solidFill>
              <a:latin typeface="+mn-ea"/>
              <a:ea typeface="+mn-ea"/>
            </a:rPr>
            <a:t>（新闻出版总</a:t>
          </a:r>
          <a:r>
            <a:rPr lang="zh-CN" altLang="en-US" sz="1800" b="0" dirty="0" smtClean="0">
              <a:solidFill>
                <a:srgbClr val="553D43"/>
              </a:solidFill>
              <a:latin typeface="+mn-ea"/>
              <a:ea typeface="+mn-ea"/>
            </a:rPr>
            <a:t>署）</a:t>
          </a:r>
          <a:r>
            <a:rPr lang="en-US" altLang="zh-CN" sz="1800" b="0" dirty="0" smtClean="0">
              <a:solidFill>
                <a:srgbClr val="553D43"/>
              </a:solidFill>
              <a:latin typeface="+mn-ea"/>
              <a:ea typeface="+mn-ea"/>
              <a:hlinkClick xmlns:r="http://schemas.openxmlformats.org/officeDocument/2006/relationships" r:id="rId1"/>
            </a:rPr>
            <a:t>http://www.gapp.gov.cn/zongshu/magazine.shtml</a:t>
          </a:r>
          <a:r>
            <a:rPr lang="en-US" altLang="zh-CN" sz="1800" b="0" dirty="0" smtClean="0">
              <a:solidFill>
                <a:srgbClr val="553D43"/>
              </a:solidFill>
              <a:latin typeface="+mn-ea"/>
              <a:ea typeface="+mn-ea"/>
            </a:rPr>
            <a:t>    </a:t>
          </a:r>
        </a:p>
        <a:p>
          <a:pPr rtl="0"/>
          <a:r>
            <a:rPr lang="zh-CN" altLang="en-US" sz="1800" b="1" dirty="0" smtClean="0">
              <a:solidFill>
                <a:srgbClr val="553D43"/>
              </a:solidFill>
              <a:latin typeface="+mn-ea"/>
              <a:ea typeface="+mn-ea"/>
            </a:rPr>
            <a:t>一般论文</a:t>
          </a:r>
          <a:r>
            <a:rPr lang="zh-CN" sz="1800" b="1" dirty="0" smtClean="0">
              <a:solidFill>
                <a:srgbClr val="553D43"/>
              </a:solidFill>
              <a:latin typeface="+mn-ea"/>
              <a:ea typeface="+mn-ea"/>
            </a:rPr>
            <a:t>检索</a:t>
          </a:r>
          <a:r>
            <a:rPr lang="zh-CN" sz="1800" b="0" dirty="0" smtClean="0">
              <a:solidFill>
                <a:srgbClr val="553D43"/>
              </a:solidFill>
              <a:latin typeface="+mn-ea"/>
              <a:ea typeface="+mn-ea"/>
            </a:rPr>
            <a:t>（中国知网）</a:t>
          </a:r>
          <a:r>
            <a:rPr lang="zh-CN" altLang="en-US" sz="1800" b="0" dirty="0" smtClean="0">
              <a:solidFill>
                <a:srgbClr val="553D43"/>
              </a:solidFill>
              <a:latin typeface="+mn-ea"/>
              <a:ea typeface="+mn-ea"/>
            </a:rPr>
            <a:t>：</a:t>
          </a:r>
          <a:r>
            <a:rPr lang="zh-CN" sz="1800" b="0" dirty="0" smtClean="0">
              <a:solidFill>
                <a:srgbClr val="553D43"/>
              </a:solidFill>
              <a:latin typeface="+mn-ea"/>
              <a:ea typeface="+mn-ea"/>
            </a:rPr>
            <a:t> </a:t>
          </a:r>
          <a:r>
            <a:rPr lang="en-US" altLang="zh-CN" sz="1800" b="0" dirty="0" smtClean="0">
              <a:solidFill>
                <a:srgbClr val="553D43"/>
              </a:solidFill>
              <a:latin typeface="+mn-ea"/>
              <a:ea typeface="+mn-ea"/>
            </a:rPr>
            <a:t>http://www.cnki.net/</a:t>
          </a:r>
          <a:r>
            <a:rPr lang="zh-CN" sz="1800" b="0" dirty="0" smtClean="0">
              <a:solidFill>
                <a:srgbClr val="553D43"/>
              </a:solidFill>
              <a:latin typeface="+mn-ea"/>
              <a:ea typeface="+mn-ea"/>
            </a:rPr>
            <a:t>  </a:t>
          </a:r>
          <a:r>
            <a:rPr lang="zh-CN" altLang="en-US" sz="2000" b="0" dirty="0" smtClean="0">
              <a:solidFill>
                <a:srgbClr val="553D43"/>
              </a:solidFill>
              <a:latin typeface="+mn-ea"/>
              <a:ea typeface="+mn-ea"/>
            </a:rPr>
            <a:t>请从网站上自行打印并加盖单位公章</a:t>
          </a:r>
          <a:endParaRPr lang="zh-CN" sz="2000" b="0" dirty="0">
            <a:solidFill>
              <a:srgbClr val="553D43"/>
            </a:solidFill>
            <a:latin typeface="+mn-ea"/>
            <a:ea typeface="+mn-ea"/>
          </a:endParaRPr>
        </a:p>
      </dgm:t>
    </dgm:pt>
    <dgm:pt modelId="{D9A34E45-B761-4DA0-8485-91F56CC59233}" cxnId="{527ECE47-23CA-48A0-9BCE-19417E6D18F5}" type="parTrans">
      <dgm:prSet/>
      <dgm:spPr/>
      <dgm:t>
        <a:bodyPr/>
        <a:lstStyle/>
        <a:p>
          <a:endParaRPr lang="zh-CN" altLang="en-US"/>
        </a:p>
      </dgm:t>
    </dgm:pt>
    <dgm:pt modelId="{6651F17C-0FCA-44E7-A938-A27177381837}" cxnId="{527ECE47-23CA-48A0-9BCE-19417E6D18F5}" type="sibTrans">
      <dgm:prSet/>
      <dgm:spPr/>
      <dgm:t>
        <a:bodyPr/>
        <a:lstStyle/>
        <a:p>
          <a:endParaRPr lang="zh-CN" altLang="en-US"/>
        </a:p>
      </dgm:t>
    </dgm:pt>
    <dgm:pt modelId="{62A3DA64-9C50-4C25-B6CC-B143C1C3B480}">
      <dgm:prSet/>
      <dgm:spPr/>
      <dgm:t>
        <a:bodyPr/>
        <a:lstStyle/>
        <a:p>
          <a:endParaRPr lang="zh-CN" altLang="en-US"/>
        </a:p>
      </dgm:t>
    </dgm:pt>
    <dgm:pt modelId="{2A93E833-FD13-4FCA-9BBD-24E288758F2A}" cxnId="{138A35B0-B0F2-4FEE-BF33-D1FFD77902D3}" type="parTrans">
      <dgm:prSet/>
      <dgm:spPr/>
      <dgm:t>
        <a:bodyPr/>
        <a:lstStyle/>
        <a:p>
          <a:endParaRPr lang="zh-CN" altLang="en-US"/>
        </a:p>
      </dgm:t>
    </dgm:pt>
    <dgm:pt modelId="{C3C397BD-E960-4698-9207-6F779A0BA23F}" cxnId="{138A35B0-B0F2-4FEE-BF33-D1FFD77902D3}" type="sibTrans">
      <dgm:prSet/>
      <dgm:spPr/>
      <dgm:t>
        <a:bodyPr/>
        <a:lstStyle/>
        <a:p>
          <a:endParaRPr lang="zh-CN" altLang="en-US"/>
        </a:p>
      </dgm:t>
    </dgm:pt>
    <dgm:pt modelId="{F686EE6C-807D-49C7-A1AA-79480F22BEFC}" type="pres">
      <dgm:prSet presAssocID="{B3D32B28-2DBE-4D59-A29A-CFCA621C139B}" presName="Name0" presStyleCnt="0">
        <dgm:presLayoutVars>
          <dgm:chMax val="7"/>
          <dgm:chPref val="7"/>
          <dgm:dir/>
        </dgm:presLayoutVars>
      </dgm:prSet>
      <dgm:spPr/>
      <dgm:t>
        <a:bodyPr/>
        <a:lstStyle/>
        <a:p>
          <a:endParaRPr lang="zh-CN" altLang="en-US"/>
        </a:p>
      </dgm:t>
    </dgm:pt>
    <dgm:pt modelId="{54C43C66-7FDA-437F-B301-16A2BECE700F}" type="pres">
      <dgm:prSet presAssocID="{B3D32B28-2DBE-4D59-A29A-CFCA621C139B}" presName="Name1" presStyleCnt="0"/>
      <dgm:spPr/>
      <dgm:t>
        <a:bodyPr/>
        <a:lstStyle/>
        <a:p>
          <a:endParaRPr lang="zh-CN" altLang="en-US"/>
        </a:p>
      </dgm:t>
    </dgm:pt>
    <dgm:pt modelId="{E894C35E-91DE-405C-9C94-B1DE042D2B95}" type="pres">
      <dgm:prSet presAssocID="{B3D32B28-2DBE-4D59-A29A-CFCA621C139B}" presName="cycle" presStyleCnt="0"/>
      <dgm:spPr/>
      <dgm:t>
        <a:bodyPr/>
        <a:lstStyle/>
        <a:p>
          <a:endParaRPr lang="zh-CN" altLang="en-US"/>
        </a:p>
      </dgm:t>
    </dgm:pt>
    <dgm:pt modelId="{70CDC814-30B9-4D84-864C-6D9C78413FD5}" type="pres">
      <dgm:prSet presAssocID="{B3D32B28-2DBE-4D59-A29A-CFCA621C139B}" presName="srcNode" presStyleLbl="node1" presStyleIdx="0" presStyleCnt="5"/>
      <dgm:spPr/>
      <dgm:t>
        <a:bodyPr/>
        <a:lstStyle/>
        <a:p>
          <a:endParaRPr lang="zh-CN" altLang="en-US"/>
        </a:p>
      </dgm:t>
    </dgm:pt>
    <dgm:pt modelId="{31AEB6F7-C4D0-4F86-AA2E-7E0CB65C1102}" type="pres">
      <dgm:prSet presAssocID="{B3D32B28-2DBE-4D59-A29A-CFCA621C139B}" presName="conn" presStyleLbl="parChTrans1D2" presStyleIdx="0" presStyleCnt="1"/>
      <dgm:spPr/>
      <dgm:t>
        <a:bodyPr/>
        <a:lstStyle/>
        <a:p>
          <a:endParaRPr lang="zh-CN" altLang="en-US"/>
        </a:p>
      </dgm:t>
    </dgm:pt>
    <dgm:pt modelId="{EB7F030A-DB6B-47F5-A7F9-96B87CE37064}" type="pres">
      <dgm:prSet presAssocID="{B3D32B28-2DBE-4D59-A29A-CFCA621C139B}" presName="extraNode" presStyleLbl="node1" presStyleIdx="0" presStyleCnt="5"/>
      <dgm:spPr/>
      <dgm:t>
        <a:bodyPr/>
        <a:lstStyle/>
        <a:p>
          <a:endParaRPr lang="zh-CN" altLang="en-US"/>
        </a:p>
      </dgm:t>
    </dgm:pt>
    <dgm:pt modelId="{928AEC7A-36AC-41CA-9D19-D58705FB4A86}" type="pres">
      <dgm:prSet presAssocID="{B3D32B28-2DBE-4D59-A29A-CFCA621C139B}" presName="dstNode" presStyleLbl="node1" presStyleIdx="0" presStyleCnt="5"/>
      <dgm:spPr/>
      <dgm:t>
        <a:bodyPr/>
        <a:lstStyle/>
        <a:p>
          <a:endParaRPr lang="zh-CN" altLang="en-US"/>
        </a:p>
      </dgm:t>
    </dgm:pt>
    <dgm:pt modelId="{D2881B18-DB12-443E-AB7D-C1A8D6CA56C1}" type="pres">
      <dgm:prSet presAssocID="{39F45CD9-8FFF-4E00-B17B-CF4191F0FEEE}" presName="text_1" presStyleLbl="node1" presStyleIdx="0" presStyleCnt="5" custScaleY="131187">
        <dgm:presLayoutVars>
          <dgm:bulletEnabled val="1"/>
        </dgm:presLayoutVars>
      </dgm:prSet>
      <dgm:spPr/>
      <dgm:t>
        <a:bodyPr/>
        <a:lstStyle/>
        <a:p>
          <a:endParaRPr lang="zh-CN" altLang="en-US"/>
        </a:p>
      </dgm:t>
    </dgm:pt>
    <dgm:pt modelId="{C38A9DA8-4325-46C9-8556-258BA4846566}" type="pres">
      <dgm:prSet presAssocID="{39F45CD9-8FFF-4E00-B17B-CF4191F0FEEE}" presName="accent_1" presStyleCnt="0"/>
      <dgm:spPr/>
      <dgm:t>
        <a:bodyPr/>
        <a:lstStyle/>
        <a:p>
          <a:endParaRPr lang="zh-CN" altLang="en-US"/>
        </a:p>
      </dgm:t>
    </dgm:pt>
    <dgm:pt modelId="{49A43CC2-C1F5-4ED9-A164-04C0213D8AE4}" type="pres">
      <dgm:prSet presAssocID="{39F45CD9-8FFF-4E00-B17B-CF4191F0FEEE}" presName="accentRepeatNode" presStyleLbl="solidFgAcc1" presStyleIdx="0" presStyleCnt="5" custScaleX="94098" custScaleY="98314"/>
      <dgm:spPr>
        <a:blipFill rotWithShape="0">
          <a:blip xmlns:r="http://schemas.openxmlformats.org/officeDocument/2006/relationships" r:embed="rId2"/>
          <a:stretch>
            <a:fillRect/>
          </a:stretch>
        </a:blipFill>
      </dgm:spPr>
      <dgm:t>
        <a:bodyPr/>
        <a:lstStyle/>
        <a:p>
          <a:endParaRPr lang="zh-CN" altLang="en-US"/>
        </a:p>
      </dgm:t>
    </dgm:pt>
    <dgm:pt modelId="{29566248-6E78-412A-B9A3-C57165483FD4}" type="pres">
      <dgm:prSet presAssocID="{745CE9AA-D7F2-4CA0-A552-07EA88A3D60C}" presName="text_2" presStyleLbl="node1" presStyleIdx="1" presStyleCnt="5" custScaleX="102881" custScaleY="130216">
        <dgm:presLayoutVars>
          <dgm:bulletEnabled val="1"/>
        </dgm:presLayoutVars>
      </dgm:prSet>
      <dgm:spPr/>
      <dgm:t>
        <a:bodyPr/>
        <a:lstStyle/>
        <a:p>
          <a:endParaRPr lang="zh-CN" altLang="en-US"/>
        </a:p>
      </dgm:t>
    </dgm:pt>
    <dgm:pt modelId="{1A30E0E6-A209-40F3-B644-7F4F574692BF}" type="pres">
      <dgm:prSet presAssocID="{745CE9AA-D7F2-4CA0-A552-07EA88A3D60C}" presName="accent_2" presStyleCnt="0"/>
      <dgm:spPr/>
      <dgm:t>
        <a:bodyPr/>
        <a:lstStyle/>
        <a:p>
          <a:endParaRPr lang="zh-CN" altLang="en-US"/>
        </a:p>
      </dgm:t>
    </dgm:pt>
    <dgm:pt modelId="{1C2005B5-68D6-49E5-B373-4EEE1F068EE0}" type="pres">
      <dgm:prSet presAssocID="{745CE9AA-D7F2-4CA0-A552-07EA88A3D60C}" presName="accentRepeatNode" presStyleLbl="solidFgAcc1" presStyleIdx="1" presStyleCnt="5" custScaleX="95980" custScaleY="95980"/>
      <dgm:spPr>
        <a:blipFill rotWithShape="0">
          <a:blip xmlns:r="http://schemas.openxmlformats.org/officeDocument/2006/relationships" r:embed="rId3"/>
          <a:stretch>
            <a:fillRect/>
          </a:stretch>
        </a:blipFill>
      </dgm:spPr>
      <dgm:t>
        <a:bodyPr/>
        <a:lstStyle/>
        <a:p>
          <a:endParaRPr lang="zh-CN" altLang="en-US"/>
        </a:p>
      </dgm:t>
    </dgm:pt>
    <dgm:pt modelId="{4F2587E4-5D8A-4C50-AE08-99C4FE2EFC98}" type="pres">
      <dgm:prSet presAssocID="{7A673864-3565-4637-B2BB-D171374542ED}" presName="text_3" presStyleLbl="node1" presStyleIdx="2" presStyleCnt="5" custScaleY="121333">
        <dgm:presLayoutVars>
          <dgm:bulletEnabled val="1"/>
        </dgm:presLayoutVars>
      </dgm:prSet>
      <dgm:spPr/>
      <dgm:t>
        <a:bodyPr/>
        <a:lstStyle/>
        <a:p>
          <a:endParaRPr lang="zh-CN" altLang="en-US"/>
        </a:p>
      </dgm:t>
    </dgm:pt>
    <dgm:pt modelId="{D6AC9973-187D-4203-91C8-4A36C31B72D8}" type="pres">
      <dgm:prSet presAssocID="{7A673864-3565-4637-B2BB-D171374542ED}" presName="accent_3" presStyleCnt="0"/>
      <dgm:spPr/>
      <dgm:t>
        <a:bodyPr/>
        <a:lstStyle/>
        <a:p>
          <a:endParaRPr lang="zh-CN" altLang="en-US"/>
        </a:p>
      </dgm:t>
    </dgm:pt>
    <dgm:pt modelId="{01E17E21-448B-4300-954A-6DD87567A5C6}" type="pres">
      <dgm:prSet presAssocID="{7A673864-3565-4637-B2BB-D171374542ED}" presName="accentRepeatNode" presStyleLbl="solidFgAcc1" presStyleIdx="2" presStyleCnt="5"/>
      <dgm:spPr>
        <a:blipFill rotWithShape="0">
          <a:blip xmlns:r="http://schemas.openxmlformats.org/officeDocument/2006/relationships" r:embed="rId4"/>
          <a:stretch>
            <a:fillRect/>
          </a:stretch>
        </a:blipFill>
      </dgm:spPr>
      <dgm:t>
        <a:bodyPr/>
        <a:lstStyle/>
        <a:p>
          <a:endParaRPr lang="zh-CN" altLang="en-US"/>
        </a:p>
      </dgm:t>
    </dgm:pt>
    <dgm:pt modelId="{84F938CD-BA42-44FB-9A7B-4A9E59E28785}" type="pres">
      <dgm:prSet presAssocID="{FB423CC9-A7A9-4208-BAD0-09D616415C6B}" presName="text_4" presStyleLbl="node1" presStyleIdx="3" presStyleCnt="5" custScaleY="152916" custLinFactNeighborX="200" custLinFactNeighborY="3397">
        <dgm:presLayoutVars>
          <dgm:bulletEnabled val="1"/>
        </dgm:presLayoutVars>
      </dgm:prSet>
      <dgm:spPr/>
      <dgm:t>
        <a:bodyPr/>
        <a:lstStyle/>
        <a:p>
          <a:endParaRPr lang="zh-CN" altLang="en-US"/>
        </a:p>
      </dgm:t>
    </dgm:pt>
    <dgm:pt modelId="{6F8374D2-E6F1-4247-BBEB-662BB37B7946}" type="pres">
      <dgm:prSet presAssocID="{FB423CC9-A7A9-4208-BAD0-09D616415C6B}" presName="accent_4" presStyleCnt="0"/>
      <dgm:spPr/>
      <dgm:t>
        <a:bodyPr/>
        <a:lstStyle/>
        <a:p>
          <a:endParaRPr lang="zh-CN" altLang="en-US"/>
        </a:p>
      </dgm:t>
    </dgm:pt>
    <dgm:pt modelId="{6F2FE3DA-3B0B-470F-A0BF-CB01DC1D83F3}" type="pres">
      <dgm:prSet presAssocID="{FB423CC9-A7A9-4208-BAD0-09D616415C6B}" presName="accentRepeatNode" presStyleLbl="solidFgAcc1" presStyleIdx="3" presStyleCnt="5" custLinFactNeighborX="60" custLinFactNeighborY="-885"/>
      <dgm:spPr>
        <a:blipFill rotWithShape="0">
          <a:blip xmlns:r="http://schemas.openxmlformats.org/officeDocument/2006/relationships" r:embed="rId5"/>
          <a:stretch>
            <a:fillRect/>
          </a:stretch>
        </a:blipFill>
      </dgm:spPr>
      <dgm:t>
        <a:bodyPr/>
        <a:lstStyle/>
        <a:p>
          <a:endParaRPr lang="zh-CN" altLang="en-US"/>
        </a:p>
      </dgm:t>
    </dgm:pt>
    <dgm:pt modelId="{392B43F0-231B-4EB1-9635-61CB46062EEC}" type="pres">
      <dgm:prSet presAssocID="{62A3DA64-9C50-4C25-B6CC-B143C1C3B480}" presName="text_5" presStyleLbl="node1" presStyleIdx="4" presStyleCnt="5" custScaleX="102581" custScaleY="138767" custLinFactNeighborX="-503" custLinFactNeighborY="13374">
        <dgm:presLayoutVars>
          <dgm:bulletEnabled val="1"/>
        </dgm:presLayoutVars>
      </dgm:prSet>
      <dgm:spPr/>
      <dgm:t>
        <a:bodyPr/>
        <a:lstStyle/>
        <a:p>
          <a:endParaRPr lang="zh-CN" altLang="en-US"/>
        </a:p>
      </dgm:t>
    </dgm:pt>
    <dgm:pt modelId="{880A08FD-1074-4F05-9608-234693D4BFD4}" type="pres">
      <dgm:prSet presAssocID="{62A3DA64-9C50-4C25-B6CC-B143C1C3B480}" presName="accent_5" presStyleCnt="0"/>
      <dgm:spPr/>
    </dgm:pt>
    <dgm:pt modelId="{2E408091-C88B-40BB-9BCD-04AEAE762CCE}" type="pres">
      <dgm:prSet presAssocID="{62A3DA64-9C50-4C25-B6CC-B143C1C3B480}" presName="accentRepeatNode" presStyleLbl="solidFgAcc1" presStyleIdx="4" presStyleCnt="5"/>
      <dgm:spPr>
        <a:blipFill rotWithShape="0">
          <a:blip xmlns:r="http://schemas.openxmlformats.org/officeDocument/2006/relationships" r:embed="rId6"/>
          <a:stretch>
            <a:fillRect/>
          </a:stretch>
        </a:blipFill>
      </dgm:spPr>
      <dgm:t>
        <a:bodyPr/>
        <a:lstStyle/>
        <a:p>
          <a:endParaRPr lang="zh-CN" altLang="en-US"/>
        </a:p>
      </dgm:t>
    </dgm:pt>
  </dgm:ptLst>
  <dgm:cxnLst>
    <dgm:cxn modelId="{F47B2981-4665-47B5-8238-C1C64FFCEF13}" type="presOf" srcId="{FB423CC9-A7A9-4208-BAD0-09D616415C6B}" destId="{84F938CD-BA42-44FB-9A7B-4A9E59E28785}" srcOrd="0" destOrd="0" presId="urn:microsoft.com/office/officeart/2008/layout/VerticalCurvedList#1"/>
    <dgm:cxn modelId="{C79E5CFE-522B-461D-804B-45CF54AE5BE6}" type="presOf" srcId="{745CE9AA-D7F2-4CA0-A552-07EA88A3D60C}" destId="{29566248-6E78-412A-B9A3-C57165483FD4}" srcOrd="0" destOrd="0" presId="urn:microsoft.com/office/officeart/2008/layout/VerticalCurvedList#1"/>
    <dgm:cxn modelId="{AED4C386-752C-407D-9445-B890100C121E}" srcId="{B3D32B28-2DBE-4D59-A29A-CFCA621C139B}" destId="{745CE9AA-D7F2-4CA0-A552-07EA88A3D60C}" srcOrd="1" destOrd="0" parTransId="{25DEB016-3C37-4D70-8C31-A1A02BC69D7C}" sibTransId="{E6C6D224-37AE-4726-B1B7-C40D8486F307}"/>
    <dgm:cxn modelId="{E802B800-A5B8-4F3B-AC2F-776622401C3A}" srcId="{B3D32B28-2DBE-4D59-A29A-CFCA621C139B}" destId="{7A673864-3565-4637-B2BB-D171374542ED}" srcOrd="2" destOrd="0" parTransId="{A579A9EB-1B12-4A62-B747-4F69F89EDE24}" sibTransId="{F33CFCC0-5AC6-47B8-8294-53A34F3DB35B}"/>
    <dgm:cxn modelId="{835592CB-0DD7-404C-A78B-D92209012992}" type="presOf" srcId="{B3D32B28-2DBE-4D59-A29A-CFCA621C139B}" destId="{F686EE6C-807D-49C7-A1AA-79480F22BEFC}" srcOrd="0" destOrd="0" presId="urn:microsoft.com/office/officeart/2008/layout/VerticalCurvedList#1"/>
    <dgm:cxn modelId="{4EEA07C5-CE45-42DB-874F-2022F55B07D1}" type="presOf" srcId="{62A3DA64-9C50-4C25-B6CC-B143C1C3B480}" destId="{392B43F0-231B-4EB1-9635-61CB46062EEC}" srcOrd="0" destOrd="0" presId="urn:microsoft.com/office/officeart/2008/layout/VerticalCurvedList#1"/>
    <dgm:cxn modelId="{527ECE47-23CA-48A0-9BCE-19417E6D18F5}" srcId="{B3D32B28-2DBE-4D59-A29A-CFCA621C139B}" destId="{FB423CC9-A7A9-4208-BAD0-09D616415C6B}" srcOrd="3" destOrd="0" parTransId="{D9A34E45-B761-4DA0-8485-91F56CC59233}" sibTransId="{6651F17C-0FCA-44E7-A938-A27177381837}"/>
    <dgm:cxn modelId="{C0432C0D-8E28-49F7-8A9C-B35BAD5FC265}" type="presOf" srcId="{901599C9-E0E5-4BE7-BA1E-03908877E29C}" destId="{31AEB6F7-C4D0-4F86-AA2E-7E0CB65C1102}" srcOrd="0" destOrd="0" presId="urn:microsoft.com/office/officeart/2008/layout/VerticalCurvedList#1"/>
    <dgm:cxn modelId="{26E28786-DC97-449E-B1A3-BA8A348D8F76}" type="presOf" srcId="{7A673864-3565-4637-B2BB-D171374542ED}" destId="{4F2587E4-5D8A-4C50-AE08-99C4FE2EFC98}" srcOrd="0" destOrd="0" presId="urn:microsoft.com/office/officeart/2008/layout/VerticalCurvedList#1"/>
    <dgm:cxn modelId="{2C689590-6DC6-4810-B956-D91CD7906ED0}" type="presOf" srcId="{39F45CD9-8FFF-4E00-B17B-CF4191F0FEEE}" destId="{D2881B18-DB12-443E-AB7D-C1A8D6CA56C1}" srcOrd="0" destOrd="0" presId="urn:microsoft.com/office/officeart/2008/layout/VerticalCurvedList#1"/>
    <dgm:cxn modelId="{138A35B0-B0F2-4FEE-BF33-D1FFD77902D3}" srcId="{B3D32B28-2DBE-4D59-A29A-CFCA621C139B}" destId="{62A3DA64-9C50-4C25-B6CC-B143C1C3B480}" srcOrd="4" destOrd="0" parTransId="{2A93E833-FD13-4FCA-9BBD-24E288758F2A}" sibTransId="{C3C397BD-E960-4698-9207-6F779A0BA23F}"/>
    <dgm:cxn modelId="{4FCB30D8-61E6-4CE5-BC05-C71C36466C03}" srcId="{B3D32B28-2DBE-4D59-A29A-CFCA621C139B}" destId="{39F45CD9-8FFF-4E00-B17B-CF4191F0FEEE}" srcOrd="0" destOrd="0" parTransId="{BB8FC307-A48D-48A4-906F-44DD93BDFF27}" sibTransId="{901599C9-E0E5-4BE7-BA1E-03908877E29C}"/>
    <dgm:cxn modelId="{BB269BC4-0FB4-4397-82D2-71D3BCC5E33A}" type="presParOf" srcId="{F686EE6C-807D-49C7-A1AA-79480F22BEFC}" destId="{54C43C66-7FDA-437F-B301-16A2BECE700F}" srcOrd="0" destOrd="0" presId="urn:microsoft.com/office/officeart/2008/layout/VerticalCurvedList#1"/>
    <dgm:cxn modelId="{F4EC941A-7643-4D11-81C0-592D1EA959DD}" type="presParOf" srcId="{54C43C66-7FDA-437F-B301-16A2BECE700F}" destId="{E894C35E-91DE-405C-9C94-B1DE042D2B95}" srcOrd="0" destOrd="0" presId="urn:microsoft.com/office/officeart/2008/layout/VerticalCurvedList#1"/>
    <dgm:cxn modelId="{F30271FE-3CAE-44A3-9B27-16C6705D848C}" type="presParOf" srcId="{E894C35E-91DE-405C-9C94-B1DE042D2B95}" destId="{70CDC814-30B9-4D84-864C-6D9C78413FD5}" srcOrd="0" destOrd="0" presId="urn:microsoft.com/office/officeart/2008/layout/VerticalCurvedList#1"/>
    <dgm:cxn modelId="{15369C36-1D5E-465B-96E3-0DD6A6A51E4F}" type="presParOf" srcId="{E894C35E-91DE-405C-9C94-B1DE042D2B95}" destId="{31AEB6F7-C4D0-4F86-AA2E-7E0CB65C1102}" srcOrd="1" destOrd="0" presId="urn:microsoft.com/office/officeart/2008/layout/VerticalCurvedList#1"/>
    <dgm:cxn modelId="{C206AEC8-EF5D-44A5-992E-2D1E7B76453E}" type="presParOf" srcId="{E894C35E-91DE-405C-9C94-B1DE042D2B95}" destId="{EB7F030A-DB6B-47F5-A7F9-96B87CE37064}" srcOrd="2" destOrd="0" presId="urn:microsoft.com/office/officeart/2008/layout/VerticalCurvedList#1"/>
    <dgm:cxn modelId="{2219661D-B0CF-433D-8991-718BB7D9AFD3}" type="presParOf" srcId="{E894C35E-91DE-405C-9C94-B1DE042D2B95}" destId="{928AEC7A-36AC-41CA-9D19-D58705FB4A86}" srcOrd="3" destOrd="0" presId="urn:microsoft.com/office/officeart/2008/layout/VerticalCurvedList#1"/>
    <dgm:cxn modelId="{ABE3F521-D844-40FC-BE41-05610EB641EB}" type="presParOf" srcId="{54C43C66-7FDA-437F-B301-16A2BECE700F}" destId="{D2881B18-DB12-443E-AB7D-C1A8D6CA56C1}" srcOrd="1" destOrd="0" presId="urn:microsoft.com/office/officeart/2008/layout/VerticalCurvedList#1"/>
    <dgm:cxn modelId="{01DE2A73-72BC-4244-B871-F0F205EF7BDA}" type="presParOf" srcId="{54C43C66-7FDA-437F-B301-16A2BECE700F}" destId="{C38A9DA8-4325-46C9-8556-258BA4846566}" srcOrd="2" destOrd="0" presId="urn:microsoft.com/office/officeart/2008/layout/VerticalCurvedList#1"/>
    <dgm:cxn modelId="{5B93F80C-9DD7-430D-88C7-ABDE92EB501B}" type="presParOf" srcId="{C38A9DA8-4325-46C9-8556-258BA4846566}" destId="{49A43CC2-C1F5-4ED9-A164-04C0213D8AE4}" srcOrd="0" destOrd="0" presId="urn:microsoft.com/office/officeart/2008/layout/VerticalCurvedList#1"/>
    <dgm:cxn modelId="{921F1088-913F-48EA-8F82-550C3ABD809F}" type="presParOf" srcId="{54C43C66-7FDA-437F-B301-16A2BECE700F}" destId="{29566248-6E78-412A-B9A3-C57165483FD4}" srcOrd="3" destOrd="0" presId="urn:microsoft.com/office/officeart/2008/layout/VerticalCurvedList#1"/>
    <dgm:cxn modelId="{7EB2346E-50A1-4973-B150-F4B95F9ACFD8}" type="presParOf" srcId="{54C43C66-7FDA-437F-B301-16A2BECE700F}" destId="{1A30E0E6-A209-40F3-B644-7F4F574692BF}" srcOrd="4" destOrd="0" presId="urn:microsoft.com/office/officeart/2008/layout/VerticalCurvedList#1"/>
    <dgm:cxn modelId="{56E9F4EF-B286-4EAB-874F-C845F065276A}" type="presParOf" srcId="{1A30E0E6-A209-40F3-B644-7F4F574692BF}" destId="{1C2005B5-68D6-49E5-B373-4EEE1F068EE0}" srcOrd="0" destOrd="0" presId="urn:microsoft.com/office/officeart/2008/layout/VerticalCurvedList#1"/>
    <dgm:cxn modelId="{01290DB5-A1FB-493A-AD7E-B29EE88206A5}" type="presParOf" srcId="{54C43C66-7FDA-437F-B301-16A2BECE700F}" destId="{4F2587E4-5D8A-4C50-AE08-99C4FE2EFC98}" srcOrd="5" destOrd="0" presId="urn:microsoft.com/office/officeart/2008/layout/VerticalCurvedList#1"/>
    <dgm:cxn modelId="{D05B0E9D-154A-418B-80ED-64A60D83D8B6}" type="presParOf" srcId="{54C43C66-7FDA-437F-B301-16A2BECE700F}" destId="{D6AC9973-187D-4203-91C8-4A36C31B72D8}" srcOrd="6" destOrd="0" presId="urn:microsoft.com/office/officeart/2008/layout/VerticalCurvedList#1"/>
    <dgm:cxn modelId="{24150CFF-B51D-4220-BFC8-A1B74258E7A3}" type="presParOf" srcId="{D6AC9973-187D-4203-91C8-4A36C31B72D8}" destId="{01E17E21-448B-4300-954A-6DD87567A5C6}" srcOrd="0" destOrd="0" presId="urn:microsoft.com/office/officeart/2008/layout/VerticalCurvedList#1"/>
    <dgm:cxn modelId="{D87D3B8E-00BB-4A1A-8104-FE9499E32814}" type="presParOf" srcId="{54C43C66-7FDA-437F-B301-16A2BECE700F}" destId="{84F938CD-BA42-44FB-9A7B-4A9E59E28785}" srcOrd="7" destOrd="0" presId="urn:microsoft.com/office/officeart/2008/layout/VerticalCurvedList#1"/>
    <dgm:cxn modelId="{CDE46DE2-C687-4535-AA9B-886AF5787E70}" type="presParOf" srcId="{54C43C66-7FDA-437F-B301-16A2BECE700F}" destId="{6F8374D2-E6F1-4247-BBEB-662BB37B7946}" srcOrd="8" destOrd="0" presId="urn:microsoft.com/office/officeart/2008/layout/VerticalCurvedList#1"/>
    <dgm:cxn modelId="{2F53F888-04BA-4547-97DB-26667C29AAD6}" type="presParOf" srcId="{6F8374D2-E6F1-4247-BBEB-662BB37B7946}" destId="{6F2FE3DA-3B0B-470F-A0BF-CB01DC1D83F3}" srcOrd="0" destOrd="0" presId="urn:microsoft.com/office/officeart/2008/layout/VerticalCurvedList#1"/>
    <dgm:cxn modelId="{3E21EC7D-BB4E-4998-A8B7-FBF951AB51E6}" type="presParOf" srcId="{54C43C66-7FDA-437F-B301-16A2BECE700F}" destId="{392B43F0-231B-4EB1-9635-61CB46062EEC}" srcOrd="9" destOrd="0" presId="urn:microsoft.com/office/officeart/2008/layout/VerticalCurvedList#1"/>
    <dgm:cxn modelId="{9503FEF7-A8E8-4E00-BA04-3CEC40C54AF3}" type="presParOf" srcId="{54C43C66-7FDA-437F-B301-16A2BECE700F}" destId="{880A08FD-1074-4F05-9608-234693D4BFD4}" srcOrd="10" destOrd="0" presId="urn:microsoft.com/office/officeart/2008/layout/VerticalCurvedList#1"/>
    <dgm:cxn modelId="{82179A97-3A5C-4CB7-868D-F4FB3F8BEE0F}" type="presParOf" srcId="{880A08FD-1074-4F05-9608-234693D4BFD4}" destId="{2E408091-C88B-40BB-9BCD-04AEAE762CCE}" srcOrd="0" destOrd="0" presId="urn:microsoft.com/office/officeart/2008/layout/VerticalCurvedList#1"/>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1F1B8B2A-86F3-4B6B-872F-AE18008B5E59}" type="doc">
      <dgm:prSet loTypeId="urn:microsoft.com/office/officeart/2005/8/layout/hList1" loCatId="list" qsTypeId="urn:microsoft.com/office/officeart/2005/8/quickstyle/simple1#1" qsCatId="simple" csTypeId="urn:microsoft.com/office/officeart/2005/8/colors/colorful5#1" csCatId="colorful" phldr="1"/>
      <dgm:spPr/>
      <dgm:t>
        <a:bodyPr/>
        <a:lstStyle/>
        <a:p>
          <a:endParaRPr lang="zh-CN" altLang="en-US"/>
        </a:p>
      </dgm:t>
    </dgm:pt>
    <dgm:pt modelId="{D9D6BB50-2715-4A3F-9FD0-F6AFE4D0CE98}">
      <dgm:prSet phldr="0" custT="1"/>
      <dgm:spPr/>
      <dgm:t>
        <a:bodyPr vert="horz" wrap="square"/>
        <a:lstStyle>
          <a:lvl1pPr algn="ctr">
            <a:defRPr sz="2000"/>
          </a:lvl1pPr>
          <a:lvl2pPr marL="114300" indent="-114300" algn="ctr">
            <a:defRPr sz="1500"/>
          </a:lvl2pPr>
          <a:lvl3pPr marL="228600" indent="-114300" algn="ctr">
            <a:defRPr sz="1500"/>
          </a:lvl3pPr>
          <a:lvl4pPr marL="342900" indent="-114300" algn="ctr">
            <a:defRPr sz="1500"/>
          </a:lvl4pPr>
          <a:lvl5pPr marL="457200" indent="-114300" algn="ctr">
            <a:defRPr sz="1500"/>
          </a:lvl5pPr>
          <a:lvl6pPr marL="571500" indent="-114300" algn="ctr">
            <a:defRPr sz="1500"/>
          </a:lvl6pPr>
          <a:lvl7pPr marL="685800" indent="-114300" algn="ctr">
            <a:defRPr sz="1500"/>
          </a:lvl7pPr>
          <a:lvl8pPr marL="800100" indent="-114300" algn="ctr">
            <a:defRPr sz="1500"/>
          </a:lvl8pPr>
          <a:lvl9pPr marL="914400" indent="-114300" algn="ctr">
            <a:defRPr sz="1500"/>
          </a:lvl9pPr>
        </a:lstStyle>
        <a:p>
          <a:pPr rtl="0">
            <a:lnSpc>
              <a:spcPct val="100000"/>
            </a:lnSpc>
            <a:spcBef>
              <a:spcPct val="0"/>
            </a:spcBef>
            <a:spcAft>
              <a:spcPct val="35000"/>
            </a:spcAft>
          </a:pPr>
          <a:r>
            <a:rPr lang="zh-CN" altLang="en-US" sz="2400" b="1" dirty="0" smtClean="0"/>
            <a:t>代表作要求：</a:t>
          </a:r>
          <a:endParaRPr lang="zh-CN" altLang="en-US" sz="2400" b="1" dirty="0"/>
        </a:p>
      </dgm:t>
    </dgm:pt>
    <dgm:pt modelId="{D2FC3C6D-56FD-4F3E-A116-617EFA72A920}" cxnId="{7EDE534E-9248-4DDF-A824-CFC1CB8F9B86}" type="parTrans">
      <dgm:prSet/>
      <dgm:spPr/>
      <dgm:t>
        <a:bodyPr/>
        <a:lstStyle/>
        <a:p>
          <a:endParaRPr lang="zh-CN" altLang="en-US"/>
        </a:p>
      </dgm:t>
    </dgm:pt>
    <dgm:pt modelId="{74FCB984-F3C6-4830-B75E-C4B41F784928}" cxnId="{7EDE534E-9248-4DDF-A824-CFC1CB8F9B86}" type="sibTrans">
      <dgm:prSet/>
      <dgm:spPr/>
      <dgm:t>
        <a:bodyPr/>
        <a:lstStyle/>
        <a:p>
          <a:endParaRPr lang="zh-CN" altLang="en-US"/>
        </a:p>
      </dgm:t>
    </dgm:pt>
    <dgm:pt modelId="{B1DB9952-F32F-4DF2-A768-EED0C7B9E1CA}">
      <dgm:prSet/>
      <dgm:spPr/>
      <dgm:t>
        <a:bodyPr/>
        <a:lstStyle/>
        <a:p>
          <a:pPr rtl="0"/>
          <a:r>
            <a:rPr lang="en-US" altLang="zh-CN" dirty="0" smtClean="0">
              <a:solidFill>
                <a:srgbClr val="553D43"/>
              </a:solidFill>
              <a:latin typeface="+mn-ea"/>
              <a:ea typeface="+mn-ea"/>
            </a:rPr>
            <a:t> </a:t>
          </a:r>
          <a:r>
            <a:rPr lang="zh-CN" b="1" dirty="0" smtClean="0">
              <a:solidFill>
                <a:srgbClr val="553D43"/>
              </a:solidFill>
              <a:latin typeface="+mn-ea"/>
              <a:ea typeface="+mn-ea"/>
            </a:rPr>
            <a:t>送审篇数</a:t>
          </a:r>
          <a:r>
            <a:rPr lang="zh-CN" dirty="0" smtClean="0">
              <a:latin typeface="+mn-ea"/>
              <a:ea typeface="+mn-ea"/>
            </a:rPr>
            <a:t>：正常晋升</a:t>
          </a:r>
          <a:r>
            <a:rPr lang="en-US" dirty="0" smtClean="0">
              <a:latin typeface="+mn-ea"/>
              <a:ea typeface="+mn-ea"/>
            </a:rPr>
            <a:t>(</a:t>
          </a:r>
          <a:r>
            <a:rPr lang="zh-CN" dirty="0" smtClean="0">
              <a:latin typeface="+mn-ea"/>
              <a:ea typeface="+mn-ea"/>
            </a:rPr>
            <a:t>含转评</a:t>
          </a:r>
          <a:r>
            <a:rPr lang="en-US" dirty="0" smtClean="0">
              <a:latin typeface="+mn-ea"/>
              <a:ea typeface="+mn-ea"/>
            </a:rPr>
            <a:t>)</a:t>
          </a:r>
          <a:r>
            <a:rPr lang="en-US" b="1" dirty="0" smtClean="0">
              <a:solidFill>
                <a:srgbClr val="FF0000"/>
              </a:solidFill>
              <a:latin typeface="+mn-ea"/>
              <a:ea typeface="+mn-ea"/>
            </a:rPr>
            <a:t>2</a:t>
          </a:r>
          <a:r>
            <a:rPr lang="zh-CN" dirty="0" smtClean="0">
              <a:latin typeface="+mn-ea"/>
              <a:ea typeface="+mn-ea"/>
            </a:rPr>
            <a:t>篇，破格晋升</a:t>
          </a:r>
          <a:r>
            <a:rPr lang="en-US" b="1" dirty="0" smtClean="0">
              <a:solidFill>
                <a:srgbClr val="FF0000"/>
              </a:solidFill>
              <a:latin typeface="+mn-ea"/>
              <a:ea typeface="+mn-ea"/>
            </a:rPr>
            <a:t>3</a:t>
          </a:r>
          <a:r>
            <a:rPr lang="zh-CN" dirty="0" smtClean="0">
              <a:latin typeface="+mn-ea"/>
              <a:ea typeface="+mn-ea"/>
            </a:rPr>
            <a:t>篇。</a:t>
          </a:r>
          <a:endParaRPr lang="zh-CN" dirty="0">
            <a:latin typeface="+mn-ea"/>
            <a:ea typeface="+mn-ea"/>
          </a:endParaRPr>
        </a:p>
      </dgm:t>
    </dgm:pt>
    <dgm:pt modelId="{52C66DD4-9D09-43C6-9504-AE1A77E20BB4}" cxnId="{08CFE7BD-1C9E-4C25-8BA7-03818E80801C}" type="parTrans">
      <dgm:prSet/>
      <dgm:spPr/>
      <dgm:t>
        <a:bodyPr/>
        <a:lstStyle/>
        <a:p>
          <a:endParaRPr lang="zh-CN" altLang="en-US"/>
        </a:p>
      </dgm:t>
    </dgm:pt>
    <dgm:pt modelId="{D22BAC05-551D-4CB2-BBFF-EE3A2913C2D3}" cxnId="{08CFE7BD-1C9E-4C25-8BA7-03818E80801C}" type="sibTrans">
      <dgm:prSet/>
      <dgm:spPr/>
      <dgm:t>
        <a:bodyPr/>
        <a:lstStyle/>
        <a:p>
          <a:endParaRPr lang="zh-CN" altLang="en-US"/>
        </a:p>
      </dgm:t>
    </dgm:pt>
    <dgm:pt modelId="{4AC2D35D-6DA2-4DA4-963F-109E053519D8}">
      <dgm:prSet/>
      <dgm:spPr/>
      <dgm:t>
        <a:bodyPr/>
        <a:lstStyle/>
        <a:p>
          <a:pPr rtl="0"/>
          <a:r>
            <a:rPr lang="en-US" altLang="zh-CN" dirty="0" smtClean="0">
              <a:solidFill>
                <a:srgbClr val="553D43"/>
              </a:solidFill>
              <a:latin typeface="+mn-ea"/>
              <a:ea typeface="+mn-ea"/>
            </a:rPr>
            <a:t> </a:t>
          </a:r>
          <a:r>
            <a:rPr lang="zh-CN" altLang="en-US" b="1" dirty="0" smtClean="0">
              <a:solidFill>
                <a:srgbClr val="553D43"/>
              </a:solidFill>
              <a:latin typeface="+mn-ea"/>
              <a:ea typeface="+mn-ea"/>
            </a:rPr>
            <a:t>送审材料</a:t>
          </a:r>
          <a:r>
            <a:rPr lang="zh-CN" dirty="0" smtClean="0">
              <a:latin typeface="+mn-ea"/>
              <a:ea typeface="+mn-ea"/>
            </a:rPr>
            <a:t>：（</a:t>
          </a:r>
          <a:r>
            <a:rPr lang="en-US" dirty="0" smtClean="0">
              <a:latin typeface="+mn-ea"/>
              <a:ea typeface="+mn-ea"/>
            </a:rPr>
            <a:t>1</a:t>
          </a:r>
          <a:r>
            <a:rPr lang="zh-CN" dirty="0" smtClean="0">
              <a:latin typeface="+mn-ea"/>
              <a:ea typeface="+mn-ea"/>
            </a:rPr>
            <a:t>）</a:t>
          </a:r>
          <a:r>
            <a:rPr lang="zh-CN" altLang="en-US" dirty="0" smtClean="0">
              <a:latin typeface="+mn-ea"/>
              <a:ea typeface="+mn-ea"/>
            </a:rPr>
            <a:t>送审代表作须是</a:t>
          </a:r>
          <a:r>
            <a:rPr lang="zh-CN" altLang="en-US" b="1" dirty="0" smtClean="0">
              <a:solidFill>
                <a:srgbClr val="FF0000"/>
              </a:solidFill>
              <a:latin typeface="+mn-ea"/>
              <a:ea typeface="+mn-ea"/>
            </a:rPr>
            <a:t>独立撰写或第一作者</a:t>
          </a:r>
          <a:r>
            <a:rPr lang="zh-CN" altLang="en-US" dirty="0" smtClean="0">
              <a:latin typeface="+mn-ea"/>
              <a:ea typeface="+mn-ea"/>
            </a:rPr>
            <a:t>公开发表的论文（著）。</a:t>
          </a:r>
          <a:r>
            <a:rPr lang="zh-CN" dirty="0" smtClean="0">
              <a:latin typeface="+mn-ea"/>
              <a:ea typeface="+mn-ea"/>
            </a:rPr>
            <a:t>（</a:t>
          </a:r>
          <a:r>
            <a:rPr lang="en-US" dirty="0" smtClean="0">
              <a:latin typeface="+mn-ea"/>
              <a:ea typeface="+mn-ea"/>
            </a:rPr>
            <a:t>2</a:t>
          </a:r>
          <a:r>
            <a:rPr lang="zh-CN" dirty="0" smtClean="0">
              <a:latin typeface="+mn-ea"/>
              <a:ea typeface="+mn-ea"/>
            </a:rPr>
            <a:t>）</a:t>
          </a:r>
          <a:r>
            <a:rPr lang="zh-CN" altLang="en-US" dirty="0" smtClean="0">
              <a:latin typeface="+mn-ea"/>
              <a:ea typeface="+mn-ea"/>
            </a:rPr>
            <a:t>除学术专著（译著）、作品、教材等用原件外，其它一律使用复印件；</a:t>
          </a:r>
          <a:r>
            <a:rPr lang="zh-CN" dirty="0" smtClean="0">
              <a:latin typeface="+mn-ea"/>
              <a:ea typeface="+mn-ea"/>
            </a:rPr>
            <a:t>复印件务必清晰、完整，包含期刊封面、目录（全部）、论文全文、封底等</a:t>
          </a:r>
          <a:r>
            <a:rPr lang="zh-CN" altLang="en-US" dirty="0" smtClean="0">
              <a:latin typeface="+mn-ea"/>
              <a:ea typeface="+mn-ea"/>
            </a:rPr>
            <a:t>；</a:t>
          </a:r>
          <a:r>
            <a:rPr lang="zh-CN" dirty="0" smtClean="0">
              <a:latin typeface="+mn-ea"/>
              <a:ea typeface="+mn-ea"/>
            </a:rPr>
            <a:t>（</a:t>
          </a:r>
          <a:r>
            <a:rPr lang="en-US" dirty="0" smtClean="0">
              <a:latin typeface="+mn-ea"/>
              <a:ea typeface="+mn-ea"/>
            </a:rPr>
            <a:t>3</a:t>
          </a:r>
          <a:r>
            <a:rPr lang="zh-CN" dirty="0" smtClean="0">
              <a:latin typeface="+mn-ea"/>
              <a:ea typeface="+mn-ea"/>
            </a:rPr>
            <a:t>）</a:t>
          </a:r>
          <a:r>
            <a:rPr lang="en-US" dirty="0" smtClean="0">
              <a:latin typeface="+mn-ea"/>
              <a:ea typeface="+mn-ea"/>
            </a:rPr>
            <a:t> </a:t>
          </a:r>
          <a:r>
            <a:rPr lang="zh-CN" dirty="0" smtClean="0">
              <a:latin typeface="+mn-ea"/>
              <a:ea typeface="+mn-ea"/>
            </a:rPr>
            <a:t>单位组织人事秘书审核并加盖公章</a:t>
          </a:r>
          <a:r>
            <a:rPr lang="zh-CN" altLang="en-US" dirty="0" smtClean="0">
              <a:latin typeface="+mn-ea"/>
              <a:ea typeface="+mn-ea"/>
            </a:rPr>
            <a:t>。</a:t>
          </a:r>
          <a:endParaRPr lang="zh-CN" dirty="0">
            <a:latin typeface="+mn-ea"/>
            <a:ea typeface="+mn-ea"/>
          </a:endParaRPr>
        </a:p>
      </dgm:t>
    </dgm:pt>
    <dgm:pt modelId="{FCC28759-1FF5-4663-8816-CC2E3C054110}" cxnId="{930B4D4D-F38F-4D95-B12C-AF004F5CF792}" type="parTrans">
      <dgm:prSet/>
      <dgm:spPr/>
      <dgm:t>
        <a:bodyPr/>
        <a:lstStyle/>
        <a:p>
          <a:endParaRPr lang="zh-CN" altLang="en-US"/>
        </a:p>
      </dgm:t>
    </dgm:pt>
    <dgm:pt modelId="{80D4CFD0-9E23-4C01-A251-A6DA1CDF3A64}" cxnId="{930B4D4D-F38F-4D95-B12C-AF004F5CF792}" type="sibTrans">
      <dgm:prSet/>
      <dgm:spPr/>
      <dgm:t>
        <a:bodyPr/>
        <a:lstStyle/>
        <a:p>
          <a:endParaRPr lang="zh-CN" altLang="en-US"/>
        </a:p>
      </dgm:t>
    </dgm:pt>
    <dgm:pt modelId="{A4EF2022-2001-4816-B2CB-14DCA2CD7E0F}">
      <dgm:prSet phldr="0" custT="1"/>
      <dgm:spPr/>
      <dgm:t>
        <a:bodyPr vert="horz" wrap="square"/>
        <a:lstStyle>
          <a:lvl1pPr algn="ctr">
            <a:defRPr sz="2000"/>
          </a:lvl1pPr>
          <a:lvl2pPr marL="114300" indent="-114300" algn="ctr">
            <a:defRPr sz="1500"/>
          </a:lvl2pPr>
          <a:lvl3pPr marL="228600" indent="-114300" algn="ctr">
            <a:defRPr sz="1500"/>
          </a:lvl3pPr>
          <a:lvl4pPr marL="342900" indent="-114300" algn="ctr">
            <a:defRPr sz="1500"/>
          </a:lvl4pPr>
          <a:lvl5pPr marL="457200" indent="-114300" algn="ctr">
            <a:defRPr sz="1500"/>
          </a:lvl5pPr>
          <a:lvl6pPr marL="571500" indent="-114300" algn="ctr">
            <a:defRPr sz="1500"/>
          </a:lvl6pPr>
          <a:lvl7pPr marL="685800" indent="-114300" algn="ctr">
            <a:defRPr sz="1500"/>
          </a:lvl7pPr>
          <a:lvl8pPr marL="800100" indent="-114300" algn="ctr">
            <a:defRPr sz="1500"/>
          </a:lvl8pPr>
          <a:lvl9pPr marL="914400" indent="-114300" algn="ctr">
            <a:defRPr sz="1500"/>
          </a:lvl9pPr>
        </a:lstStyle>
        <a:p>
          <a:pPr rtl="0">
            <a:lnSpc>
              <a:spcPct val="100000"/>
            </a:lnSpc>
            <a:spcBef>
              <a:spcPct val="0"/>
            </a:spcBef>
            <a:spcAft>
              <a:spcPct val="35000"/>
            </a:spcAft>
          </a:pPr>
          <a:r>
            <a:rPr lang="zh-CN" altLang="en-US" sz="2400" b="1" smtClean="0"/>
            <a:t>装袋要求：</a:t>
          </a:r>
          <a:endParaRPr lang="zh-CN" altLang="en-US" sz="2400" b="1" dirty="0"/>
        </a:p>
      </dgm:t>
    </dgm:pt>
    <dgm:pt modelId="{C72FBF57-9BBB-4D7D-BB0C-4C6880F1C128}" cxnId="{8BF60733-2085-42C7-BA23-85252F6D919F}" type="parTrans">
      <dgm:prSet/>
      <dgm:spPr/>
      <dgm:t>
        <a:bodyPr/>
        <a:lstStyle/>
        <a:p>
          <a:endParaRPr lang="zh-CN" altLang="en-US"/>
        </a:p>
      </dgm:t>
    </dgm:pt>
    <dgm:pt modelId="{D5C77C68-06BF-4812-B3E1-4FBF0CAAEE95}" cxnId="{8BF60733-2085-42C7-BA23-85252F6D919F}" type="sibTrans">
      <dgm:prSet/>
      <dgm:spPr/>
      <dgm:t>
        <a:bodyPr/>
        <a:lstStyle/>
        <a:p>
          <a:endParaRPr lang="zh-CN" altLang="en-US"/>
        </a:p>
      </dgm:t>
    </dgm:pt>
    <dgm:pt modelId="{D48FA019-AF5E-43BC-B41E-957CAE73873F}">
      <dgm:prSet/>
      <dgm:spPr/>
      <dgm:t>
        <a:bodyPr/>
        <a:lstStyle/>
        <a:p>
          <a:pPr rtl="0"/>
          <a:r>
            <a:rPr lang="zh-CN" altLang="en-US" b="1" dirty="0" smtClean="0">
              <a:solidFill>
                <a:srgbClr val="553D43"/>
              </a:solidFill>
              <a:latin typeface="+mn-ea"/>
              <a:ea typeface="+mn-ea"/>
            </a:rPr>
            <a:t>送审份数</a:t>
          </a:r>
          <a:r>
            <a:rPr lang="zh-CN" altLang="en-US" dirty="0" smtClean="0">
              <a:latin typeface="+mn-ea"/>
              <a:ea typeface="+mn-ea"/>
            </a:rPr>
            <a:t>：正高</a:t>
          </a:r>
          <a:r>
            <a:rPr lang="en-US" altLang="zh-CN" b="1" dirty="0" smtClean="0">
              <a:solidFill>
                <a:srgbClr val="FF0000"/>
              </a:solidFill>
              <a:latin typeface="+mn-ea"/>
              <a:ea typeface="+mn-ea"/>
            </a:rPr>
            <a:t>5</a:t>
          </a:r>
          <a:r>
            <a:rPr lang="zh-CN" altLang="en-US" dirty="0" smtClean="0">
              <a:latin typeface="+mn-ea"/>
              <a:ea typeface="+mn-ea"/>
            </a:rPr>
            <a:t>份，副高</a:t>
          </a:r>
          <a:r>
            <a:rPr lang="en-US" altLang="zh-CN" b="1" dirty="0" smtClean="0">
              <a:solidFill>
                <a:srgbClr val="FF0000"/>
              </a:solidFill>
              <a:latin typeface="+mn-ea"/>
              <a:ea typeface="+mn-ea"/>
            </a:rPr>
            <a:t>3</a:t>
          </a:r>
          <a:r>
            <a:rPr lang="zh-CN" altLang="en-US" dirty="0" smtClean="0">
              <a:latin typeface="+mn-ea"/>
              <a:ea typeface="+mn-ea"/>
            </a:rPr>
            <a:t>份，用档案袋分别装好并贴上封面。</a:t>
          </a:r>
          <a:endParaRPr lang="zh-CN" dirty="0">
            <a:latin typeface="+mn-ea"/>
            <a:ea typeface="+mn-ea"/>
          </a:endParaRPr>
        </a:p>
      </dgm:t>
    </dgm:pt>
    <dgm:pt modelId="{7F3F2BB2-4CDB-4CD9-AAFD-CE45E0EBBECE}" cxnId="{66047B99-96F6-44AD-8970-220399B669DA}" type="parTrans">
      <dgm:prSet/>
      <dgm:spPr/>
      <dgm:t>
        <a:bodyPr/>
        <a:lstStyle/>
        <a:p>
          <a:endParaRPr lang="zh-CN" altLang="en-US"/>
        </a:p>
      </dgm:t>
    </dgm:pt>
    <dgm:pt modelId="{91CEBC3D-C914-4774-9EAD-CE1728936A0A}" cxnId="{66047B99-96F6-44AD-8970-220399B669DA}" type="sibTrans">
      <dgm:prSet/>
      <dgm:spPr/>
      <dgm:t>
        <a:bodyPr/>
        <a:lstStyle/>
        <a:p>
          <a:endParaRPr lang="zh-CN" altLang="en-US"/>
        </a:p>
      </dgm:t>
    </dgm:pt>
    <dgm:pt modelId="{E98FD1AA-09C3-4EA9-A995-0A591F0EFE7E}">
      <dgm:prSet/>
      <dgm:spPr/>
      <dgm:t>
        <a:bodyPr/>
        <a:lstStyle/>
        <a:p>
          <a:pPr rtl="0"/>
          <a:r>
            <a:rPr lang="zh-CN" altLang="en-US" b="1" dirty="0" smtClean="0">
              <a:solidFill>
                <a:srgbClr val="553D43"/>
              </a:solidFill>
              <a:latin typeface="+mn-ea"/>
              <a:ea typeface="+mn-ea"/>
            </a:rPr>
            <a:t>每袋包含</a:t>
          </a:r>
          <a:r>
            <a:rPr lang="zh-CN" altLang="en-US" dirty="0" smtClean="0">
              <a:solidFill>
                <a:srgbClr val="553D43"/>
              </a:solidFill>
              <a:latin typeface="+mn-ea"/>
              <a:ea typeface="+mn-ea"/>
            </a:rPr>
            <a:t>：</a:t>
          </a:r>
          <a:r>
            <a:rPr lang="zh-CN" altLang="en-US" dirty="0" smtClean="0">
              <a:latin typeface="+mn-ea"/>
              <a:ea typeface="+mn-ea"/>
            </a:rPr>
            <a:t>（</a:t>
          </a:r>
          <a:r>
            <a:rPr lang="en-US" altLang="zh-CN" dirty="0" smtClean="0">
              <a:latin typeface="+mn-ea"/>
              <a:ea typeface="+mn-ea"/>
            </a:rPr>
            <a:t>1</a:t>
          </a:r>
          <a:r>
            <a:rPr lang="zh-CN" altLang="en-US" dirty="0" smtClean="0">
              <a:latin typeface="+mn-ea"/>
              <a:ea typeface="+mn-ea"/>
            </a:rPr>
            <a:t>）</a:t>
          </a:r>
          <a:r>
            <a:rPr lang="en-US" dirty="0" smtClean="0">
              <a:latin typeface="+mn-ea"/>
              <a:ea typeface="+mn-ea"/>
            </a:rPr>
            <a:t>《</a:t>
          </a:r>
          <a:r>
            <a:rPr lang="zh-CN" dirty="0" smtClean="0">
              <a:latin typeface="+mn-ea"/>
              <a:ea typeface="+mn-ea"/>
            </a:rPr>
            <a:t>申请表</a:t>
          </a:r>
          <a:r>
            <a:rPr lang="en-US" dirty="0" smtClean="0">
              <a:latin typeface="+mn-ea"/>
              <a:ea typeface="+mn-ea"/>
            </a:rPr>
            <a:t>》1</a:t>
          </a:r>
          <a:r>
            <a:rPr lang="zh-CN" dirty="0" smtClean="0">
              <a:latin typeface="+mn-ea"/>
              <a:ea typeface="+mn-ea"/>
            </a:rPr>
            <a:t>份，以聘任办盖章的为准，</a:t>
          </a:r>
          <a:r>
            <a:rPr lang="zh-CN" b="0" dirty="0" smtClean="0">
              <a:latin typeface="+mn-ea"/>
              <a:ea typeface="+mn-ea"/>
            </a:rPr>
            <a:t>复印至表格的个人申明签</a:t>
          </a:r>
          <a:r>
            <a:rPr lang="zh-CN" altLang="en-US" b="0" dirty="0" smtClean="0">
              <a:latin typeface="+mn-ea"/>
              <a:ea typeface="+mn-ea"/>
            </a:rPr>
            <a:t>名</a:t>
          </a:r>
          <a:r>
            <a:rPr lang="zh-CN" b="0" dirty="0" smtClean="0">
              <a:latin typeface="+mn-ea"/>
              <a:ea typeface="+mn-ea"/>
            </a:rPr>
            <a:t>部分</a:t>
          </a:r>
          <a:r>
            <a:rPr lang="zh-CN" dirty="0" smtClean="0">
              <a:latin typeface="+mn-ea"/>
              <a:ea typeface="+mn-ea"/>
            </a:rPr>
            <a:t>；（</a:t>
          </a:r>
          <a:r>
            <a:rPr lang="en-US" dirty="0" smtClean="0">
              <a:latin typeface="+mn-ea"/>
              <a:ea typeface="+mn-ea"/>
            </a:rPr>
            <a:t>2</a:t>
          </a:r>
          <a:r>
            <a:rPr lang="zh-CN" dirty="0" smtClean="0">
              <a:latin typeface="+mn-ea"/>
              <a:ea typeface="+mn-ea"/>
            </a:rPr>
            <a:t>）   送审代表作复印件及检索证明各</a:t>
          </a:r>
          <a:r>
            <a:rPr lang="en-US" dirty="0" smtClean="0">
              <a:latin typeface="+mn-ea"/>
              <a:ea typeface="+mn-ea"/>
            </a:rPr>
            <a:t>1</a:t>
          </a:r>
          <a:r>
            <a:rPr lang="zh-CN" dirty="0" smtClean="0">
              <a:latin typeface="+mn-ea"/>
              <a:ea typeface="+mn-ea"/>
            </a:rPr>
            <a:t>份</a:t>
          </a:r>
          <a:r>
            <a:rPr lang="zh-CN" altLang="en-US" dirty="0" smtClean="0">
              <a:latin typeface="+mn-ea"/>
              <a:ea typeface="+mn-ea"/>
            </a:rPr>
            <a:t>；</a:t>
          </a:r>
          <a:r>
            <a:rPr lang="zh-CN" dirty="0" smtClean="0">
              <a:latin typeface="+mn-ea"/>
              <a:ea typeface="+mn-ea"/>
            </a:rPr>
            <a:t>（</a:t>
          </a:r>
          <a:r>
            <a:rPr lang="en-US" dirty="0" smtClean="0">
              <a:latin typeface="+mn-ea"/>
              <a:ea typeface="+mn-ea"/>
            </a:rPr>
            <a:t>3</a:t>
          </a:r>
          <a:r>
            <a:rPr lang="zh-CN" dirty="0" smtClean="0">
              <a:latin typeface="+mn-ea"/>
              <a:ea typeface="+mn-ea"/>
            </a:rPr>
            <a:t>）</a:t>
          </a:r>
          <a:r>
            <a:rPr lang="en-US" dirty="0" smtClean="0">
              <a:latin typeface="+mn-ea"/>
              <a:ea typeface="+mn-ea"/>
            </a:rPr>
            <a:t>《</a:t>
          </a:r>
          <a:r>
            <a:rPr lang="zh-CN" dirty="0" smtClean="0">
              <a:latin typeface="+mn-ea"/>
              <a:ea typeface="+mn-ea"/>
            </a:rPr>
            <a:t>委托同行专家鉴定表</a:t>
          </a:r>
          <a:r>
            <a:rPr lang="en-US" dirty="0" smtClean="0">
              <a:latin typeface="+mn-ea"/>
              <a:ea typeface="+mn-ea"/>
            </a:rPr>
            <a:t>》1</a:t>
          </a:r>
          <a:r>
            <a:rPr lang="zh-CN" dirty="0" smtClean="0">
              <a:latin typeface="+mn-ea"/>
              <a:ea typeface="+mn-ea"/>
            </a:rPr>
            <a:t>份，个人信息写完整</a:t>
          </a:r>
          <a:r>
            <a:rPr lang="zh-CN" altLang="en-US" dirty="0" smtClean="0">
              <a:latin typeface="+mn-ea"/>
              <a:ea typeface="+mn-ea"/>
            </a:rPr>
            <a:t>后</a:t>
          </a:r>
          <a:r>
            <a:rPr lang="zh-CN" dirty="0" smtClean="0">
              <a:latin typeface="+mn-ea"/>
              <a:ea typeface="+mn-ea"/>
            </a:rPr>
            <a:t>提交</a:t>
          </a:r>
          <a:r>
            <a:rPr lang="zh-CN" b="1" dirty="0" smtClean="0">
              <a:solidFill>
                <a:srgbClr val="FF0000"/>
              </a:solidFill>
              <a:latin typeface="+mn-ea"/>
              <a:ea typeface="+mn-ea"/>
            </a:rPr>
            <a:t>电子版</a:t>
          </a:r>
          <a:r>
            <a:rPr lang="zh-CN" altLang="en-US" dirty="0" smtClean="0">
              <a:latin typeface="+mn-ea"/>
              <a:ea typeface="+mn-ea"/>
            </a:rPr>
            <a:t>至单位汇总</a:t>
          </a:r>
          <a:r>
            <a:rPr lang="zh-CN" dirty="0" smtClean="0">
              <a:latin typeface="+mn-ea"/>
              <a:ea typeface="+mn-ea"/>
            </a:rPr>
            <a:t>；</a:t>
          </a:r>
          <a:endParaRPr lang="zh-CN" dirty="0">
            <a:latin typeface="+mn-ea"/>
            <a:ea typeface="+mn-ea"/>
          </a:endParaRPr>
        </a:p>
      </dgm:t>
    </dgm:pt>
    <dgm:pt modelId="{2BB25ECE-8496-4ED3-8991-4749FAEC9E1E}" cxnId="{DBDD93D0-1BAE-4A0C-94ED-BF9312A5509A}" type="parTrans">
      <dgm:prSet/>
      <dgm:spPr/>
      <dgm:t>
        <a:bodyPr/>
        <a:lstStyle/>
        <a:p>
          <a:endParaRPr lang="zh-CN" altLang="en-US"/>
        </a:p>
      </dgm:t>
    </dgm:pt>
    <dgm:pt modelId="{14A40ABE-612B-493A-9BE7-5421653FB9B1}" cxnId="{DBDD93D0-1BAE-4A0C-94ED-BF9312A5509A}" type="sibTrans">
      <dgm:prSet/>
      <dgm:spPr/>
      <dgm:t>
        <a:bodyPr/>
        <a:lstStyle/>
        <a:p>
          <a:endParaRPr lang="zh-CN" altLang="en-US"/>
        </a:p>
      </dgm:t>
    </dgm:pt>
    <dgm:pt modelId="{9C839284-13CF-41E0-B239-5CC9E80DD6F8}" type="pres">
      <dgm:prSet presAssocID="{1F1B8B2A-86F3-4B6B-872F-AE18008B5E59}" presName="Name0" presStyleCnt="0">
        <dgm:presLayoutVars>
          <dgm:dir/>
          <dgm:animLvl val="lvl"/>
          <dgm:resizeHandles val="exact"/>
        </dgm:presLayoutVars>
      </dgm:prSet>
      <dgm:spPr/>
      <dgm:t>
        <a:bodyPr/>
        <a:lstStyle/>
        <a:p>
          <a:endParaRPr lang="zh-CN" altLang="en-US"/>
        </a:p>
      </dgm:t>
    </dgm:pt>
    <dgm:pt modelId="{63B357B6-9E50-4B01-9D3B-EB00CA7D171F}" type="pres">
      <dgm:prSet presAssocID="{D9D6BB50-2715-4A3F-9FD0-F6AFE4D0CE98}" presName="composite" presStyleCnt="0"/>
      <dgm:spPr/>
      <dgm:t>
        <a:bodyPr/>
        <a:lstStyle/>
        <a:p>
          <a:endParaRPr lang="zh-CN" altLang="en-US"/>
        </a:p>
      </dgm:t>
    </dgm:pt>
    <dgm:pt modelId="{7D524268-958D-4383-A55F-CCF90F2491E6}" type="pres">
      <dgm:prSet presAssocID="{D9D6BB50-2715-4A3F-9FD0-F6AFE4D0CE98}" presName="parTx" presStyleLbl="alignNode1" presStyleIdx="0" presStyleCnt="2" custLinFactNeighborX="-1" custLinFactNeighborY="2755">
        <dgm:presLayoutVars>
          <dgm:chMax val="0"/>
          <dgm:chPref val="0"/>
          <dgm:bulletEnabled val="1"/>
        </dgm:presLayoutVars>
      </dgm:prSet>
      <dgm:spPr/>
      <dgm:t>
        <a:bodyPr/>
        <a:lstStyle/>
        <a:p>
          <a:endParaRPr lang="zh-CN" altLang="en-US"/>
        </a:p>
      </dgm:t>
    </dgm:pt>
    <dgm:pt modelId="{67BDE38F-A031-4C4B-9483-BF03AC97CB3D}" type="pres">
      <dgm:prSet presAssocID="{D9D6BB50-2715-4A3F-9FD0-F6AFE4D0CE98}" presName="desTx" presStyleLbl="alignAccFollowNode1" presStyleIdx="0" presStyleCnt="2">
        <dgm:presLayoutVars>
          <dgm:bulletEnabled val="1"/>
        </dgm:presLayoutVars>
      </dgm:prSet>
      <dgm:spPr/>
      <dgm:t>
        <a:bodyPr/>
        <a:lstStyle/>
        <a:p>
          <a:endParaRPr lang="zh-CN" altLang="en-US"/>
        </a:p>
      </dgm:t>
    </dgm:pt>
    <dgm:pt modelId="{F9465255-E9E8-4C77-9B37-D6DC19680298}" type="pres">
      <dgm:prSet presAssocID="{74FCB984-F3C6-4830-B75E-C4B41F784928}" presName="space" presStyleCnt="0"/>
      <dgm:spPr/>
      <dgm:t>
        <a:bodyPr/>
        <a:lstStyle/>
        <a:p>
          <a:endParaRPr lang="zh-CN" altLang="en-US"/>
        </a:p>
      </dgm:t>
    </dgm:pt>
    <dgm:pt modelId="{F6DA47F5-56FF-4ED3-A204-0A7D3BF9010E}" type="pres">
      <dgm:prSet presAssocID="{A4EF2022-2001-4816-B2CB-14DCA2CD7E0F}" presName="composite" presStyleCnt="0"/>
      <dgm:spPr/>
      <dgm:t>
        <a:bodyPr/>
        <a:lstStyle/>
        <a:p>
          <a:endParaRPr lang="zh-CN" altLang="en-US"/>
        </a:p>
      </dgm:t>
    </dgm:pt>
    <dgm:pt modelId="{5466ED2D-A0E5-4953-B2AA-B2C1017EA660}" type="pres">
      <dgm:prSet presAssocID="{A4EF2022-2001-4816-B2CB-14DCA2CD7E0F}" presName="parTx" presStyleLbl="alignNode1" presStyleIdx="1" presStyleCnt="2">
        <dgm:presLayoutVars>
          <dgm:chMax val="0"/>
          <dgm:chPref val="0"/>
          <dgm:bulletEnabled val="1"/>
        </dgm:presLayoutVars>
      </dgm:prSet>
      <dgm:spPr/>
      <dgm:t>
        <a:bodyPr/>
        <a:lstStyle/>
        <a:p>
          <a:endParaRPr lang="zh-CN" altLang="en-US"/>
        </a:p>
      </dgm:t>
    </dgm:pt>
    <dgm:pt modelId="{35DC55B0-4A03-4838-887D-D889982485D1}" type="pres">
      <dgm:prSet presAssocID="{A4EF2022-2001-4816-B2CB-14DCA2CD7E0F}" presName="desTx" presStyleLbl="alignAccFollowNode1" presStyleIdx="1" presStyleCnt="2">
        <dgm:presLayoutVars>
          <dgm:bulletEnabled val="1"/>
        </dgm:presLayoutVars>
      </dgm:prSet>
      <dgm:spPr/>
      <dgm:t>
        <a:bodyPr/>
        <a:lstStyle/>
        <a:p>
          <a:endParaRPr lang="zh-CN" altLang="en-US"/>
        </a:p>
      </dgm:t>
    </dgm:pt>
  </dgm:ptLst>
  <dgm:cxnLst>
    <dgm:cxn modelId="{D8B81B65-EA9D-4BE1-AFAD-B9079440ECF3}" type="presOf" srcId="{E98FD1AA-09C3-4EA9-A995-0A591F0EFE7E}" destId="{35DC55B0-4A03-4838-887D-D889982485D1}" srcOrd="0" destOrd="1" presId="urn:microsoft.com/office/officeart/2005/8/layout/hList1"/>
    <dgm:cxn modelId="{CFCBACF4-2696-448A-80C8-42E7693657E9}" type="presOf" srcId="{A4EF2022-2001-4816-B2CB-14DCA2CD7E0F}" destId="{5466ED2D-A0E5-4953-B2AA-B2C1017EA660}" srcOrd="0" destOrd="0" presId="urn:microsoft.com/office/officeart/2005/8/layout/hList1"/>
    <dgm:cxn modelId="{BB30A809-C428-4C55-A1B4-A226EF758DC5}" type="presOf" srcId="{D48FA019-AF5E-43BC-B41E-957CAE73873F}" destId="{35DC55B0-4A03-4838-887D-D889982485D1}" srcOrd="0" destOrd="0" presId="urn:microsoft.com/office/officeart/2005/8/layout/hList1"/>
    <dgm:cxn modelId="{7EDE534E-9248-4DDF-A824-CFC1CB8F9B86}" srcId="{1F1B8B2A-86F3-4B6B-872F-AE18008B5E59}" destId="{D9D6BB50-2715-4A3F-9FD0-F6AFE4D0CE98}" srcOrd="0" destOrd="0" parTransId="{D2FC3C6D-56FD-4F3E-A116-617EFA72A920}" sibTransId="{74FCB984-F3C6-4830-B75E-C4B41F784928}"/>
    <dgm:cxn modelId="{8576C1FF-C6AE-4A9E-AD1F-D2376352ACB6}" type="presOf" srcId="{1F1B8B2A-86F3-4B6B-872F-AE18008B5E59}" destId="{9C839284-13CF-41E0-B239-5CC9E80DD6F8}" srcOrd="0" destOrd="0" presId="urn:microsoft.com/office/officeart/2005/8/layout/hList1"/>
    <dgm:cxn modelId="{66047B99-96F6-44AD-8970-220399B669DA}" srcId="{A4EF2022-2001-4816-B2CB-14DCA2CD7E0F}" destId="{D48FA019-AF5E-43BC-B41E-957CAE73873F}" srcOrd="0" destOrd="0" parTransId="{7F3F2BB2-4CDB-4CD9-AAFD-CE45E0EBBECE}" sibTransId="{91CEBC3D-C914-4774-9EAD-CE1728936A0A}"/>
    <dgm:cxn modelId="{08CFE7BD-1C9E-4C25-8BA7-03818E80801C}" srcId="{D9D6BB50-2715-4A3F-9FD0-F6AFE4D0CE98}" destId="{B1DB9952-F32F-4DF2-A768-EED0C7B9E1CA}" srcOrd="0" destOrd="0" parTransId="{52C66DD4-9D09-43C6-9504-AE1A77E20BB4}" sibTransId="{D22BAC05-551D-4CB2-BBFF-EE3A2913C2D3}"/>
    <dgm:cxn modelId="{32006D25-27DD-48A7-900C-E1DC9FDCADDB}" type="presOf" srcId="{D9D6BB50-2715-4A3F-9FD0-F6AFE4D0CE98}" destId="{7D524268-958D-4383-A55F-CCF90F2491E6}" srcOrd="0" destOrd="0" presId="urn:microsoft.com/office/officeart/2005/8/layout/hList1"/>
    <dgm:cxn modelId="{46C0A364-6259-48CE-B3F5-713EB9F03FBB}" type="presOf" srcId="{4AC2D35D-6DA2-4DA4-963F-109E053519D8}" destId="{67BDE38F-A031-4C4B-9483-BF03AC97CB3D}" srcOrd="0" destOrd="1" presId="urn:microsoft.com/office/officeart/2005/8/layout/hList1"/>
    <dgm:cxn modelId="{DBDD93D0-1BAE-4A0C-94ED-BF9312A5509A}" srcId="{A4EF2022-2001-4816-B2CB-14DCA2CD7E0F}" destId="{E98FD1AA-09C3-4EA9-A995-0A591F0EFE7E}" srcOrd="1" destOrd="0" parTransId="{2BB25ECE-8496-4ED3-8991-4749FAEC9E1E}" sibTransId="{14A40ABE-612B-493A-9BE7-5421653FB9B1}"/>
    <dgm:cxn modelId="{930B4D4D-F38F-4D95-B12C-AF004F5CF792}" srcId="{D9D6BB50-2715-4A3F-9FD0-F6AFE4D0CE98}" destId="{4AC2D35D-6DA2-4DA4-963F-109E053519D8}" srcOrd="1" destOrd="0" parTransId="{FCC28759-1FF5-4663-8816-CC2E3C054110}" sibTransId="{80D4CFD0-9E23-4C01-A251-A6DA1CDF3A64}"/>
    <dgm:cxn modelId="{8BF60733-2085-42C7-BA23-85252F6D919F}" srcId="{1F1B8B2A-86F3-4B6B-872F-AE18008B5E59}" destId="{A4EF2022-2001-4816-B2CB-14DCA2CD7E0F}" srcOrd="1" destOrd="0" parTransId="{C72FBF57-9BBB-4D7D-BB0C-4C6880F1C128}" sibTransId="{D5C77C68-06BF-4812-B3E1-4FBF0CAAEE95}"/>
    <dgm:cxn modelId="{D79DA04C-61BA-4992-844B-6C3E69DD9D05}" type="presOf" srcId="{B1DB9952-F32F-4DF2-A768-EED0C7B9E1CA}" destId="{67BDE38F-A031-4C4B-9483-BF03AC97CB3D}" srcOrd="0" destOrd="0" presId="urn:microsoft.com/office/officeart/2005/8/layout/hList1"/>
    <dgm:cxn modelId="{7BE8D81F-55E0-41B9-9D6B-91BEBBACD88B}" type="presParOf" srcId="{9C839284-13CF-41E0-B239-5CC9E80DD6F8}" destId="{63B357B6-9E50-4B01-9D3B-EB00CA7D171F}" srcOrd="0" destOrd="0" presId="urn:microsoft.com/office/officeart/2005/8/layout/hList1"/>
    <dgm:cxn modelId="{8E756898-86E8-4DC9-9DDB-AE06E709E9B2}" type="presParOf" srcId="{63B357B6-9E50-4B01-9D3B-EB00CA7D171F}" destId="{7D524268-958D-4383-A55F-CCF90F2491E6}" srcOrd="0" destOrd="0" presId="urn:microsoft.com/office/officeart/2005/8/layout/hList1"/>
    <dgm:cxn modelId="{5C20A771-2CD5-4295-AA4E-E091193763DF}" type="presParOf" srcId="{63B357B6-9E50-4B01-9D3B-EB00CA7D171F}" destId="{67BDE38F-A031-4C4B-9483-BF03AC97CB3D}" srcOrd="1" destOrd="0" presId="urn:microsoft.com/office/officeart/2005/8/layout/hList1"/>
    <dgm:cxn modelId="{4CA7556D-F065-4D0C-8BC7-EA67CC697877}" type="presParOf" srcId="{9C839284-13CF-41E0-B239-5CC9E80DD6F8}" destId="{F9465255-E9E8-4C77-9B37-D6DC19680298}" srcOrd="1" destOrd="0" presId="urn:microsoft.com/office/officeart/2005/8/layout/hList1"/>
    <dgm:cxn modelId="{42DB10D6-719E-43E1-AA00-E99B3F10EBE9}" type="presParOf" srcId="{9C839284-13CF-41E0-B239-5CC9E80DD6F8}" destId="{F6DA47F5-56FF-4ED3-A204-0A7D3BF9010E}" srcOrd="2" destOrd="0" presId="urn:microsoft.com/office/officeart/2005/8/layout/hList1"/>
    <dgm:cxn modelId="{59253DE3-A5A2-4308-A085-EC32D37A4C02}" type="presParOf" srcId="{F6DA47F5-56FF-4ED3-A204-0A7D3BF9010E}" destId="{5466ED2D-A0E5-4953-B2AA-B2C1017EA660}" srcOrd="0" destOrd="0" presId="urn:microsoft.com/office/officeart/2005/8/layout/hList1"/>
    <dgm:cxn modelId="{E1E185E5-EF3A-4C55-9F92-4CB05C96B132}" type="presParOf" srcId="{F6DA47F5-56FF-4ED3-A204-0A7D3BF9010E}" destId="{35DC55B0-4A03-4838-887D-D889982485D1}" srcOrd="1" destOrd="0" presId="urn:microsoft.com/office/officeart/2005/8/layout/hList1"/>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1AF0E7D-385A-447D-863E-7F170D068DD3}">
      <dsp:nvSpPr>
        <dsp:cNvPr id="0" name=""/>
        <dsp:cNvSpPr/>
      </dsp:nvSpPr>
      <dsp:spPr>
        <a:xfrm>
          <a:off x="0" y="642318"/>
          <a:ext cx="11084941" cy="942637"/>
        </a:xfrm>
        <a:prstGeom prst="rect">
          <a:avLst/>
        </a:prstGeom>
        <a:solidFill>
          <a:schemeClr val="lt1">
            <a:alpha val="90000"/>
            <a:hueOff val="0"/>
            <a:satOff val="0"/>
            <a:lumOff val="0"/>
            <a:alphaOff val="0"/>
          </a:schemeClr>
        </a:solidFill>
        <a:ln w="6350" cap="flat" cmpd="sng" algn="ctr">
          <a:solidFill>
            <a:schemeClr val="accent5">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862453" tIns="395732" rIns="862453" bIns="142240" numCol="1" spcCol="1270" anchor="t" anchorCtr="0">
          <a:noAutofit/>
        </a:bodyPr>
        <a:lstStyle/>
        <a:p>
          <a:pPr marL="228600" lvl="1" indent="-228600" algn="l" defTabSz="889000" rtl="0">
            <a:lnSpc>
              <a:spcPct val="90000"/>
            </a:lnSpc>
            <a:spcBef>
              <a:spcPct val="0"/>
            </a:spcBef>
            <a:spcAft>
              <a:spcPct val="15000"/>
            </a:spcAft>
            <a:buChar char="••"/>
          </a:pPr>
          <a:r>
            <a:rPr lang="zh-CN" sz="2000" kern="1200" dirty="0" smtClean="0">
              <a:solidFill>
                <a:srgbClr val="553D43"/>
              </a:solidFill>
              <a:latin typeface="+mn-ea"/>
              <a:ea typeface="+mn-ea"/>
            </a:rPr>
            <a:t>任职年限及业绩成果计算时间均截止到</a:t>
          </a:r>
          <a:r>
            <a:rPr lang="en-US" sz="2000" kern="1200" dirty="0" smtClean="0">
              <a:solidFill>
                <a:srgbClr val="FF0000"/>
              </a:solidFill>
              <a:latin typeface="+mn-ea"/>
              <a:ea typeface="+mn-ea"/>
            </a:rPr>
            <a:t>2017</a:t>
          </a:r>
          <a:r>
            <a:rPr lang="zh-CN" sz="2000" kern="1200" dirty="0" smtClean="0">
              <a:solidFill>
                <a:srgbClr val="FF0000"/>
              </a:solidFill>
              <a:latin typeface="+mn-ea"/>
              <a:ea typeface="+mn-ea"/>
            </a:rPr>
            <a:t>年</a:t>
          </a:r>
          <a:r>
            <a:rPr lang="en-US" sz="2000" kern="1200" dirty="0" smtClean="0">
              <a:solidFill>
                <a:srgbClr val="FF0000"/>
              </a:solidFill>
              <a:latin typeface="+mn-ea"/>
              <a:ea typeface="+mn-ea"/>
            </a:rPr>
            <a:t>12</a:t>
          </a:r>
          <a:r>
            <a:rPr lang="zh-CN" sz="2000" kern="1200" dirty="0" smtClean="0">
              <a:solidFill>
                <a:srgbClr val="FF0000"/>
              </a:solidFill>
              <a:latin typeface="+mn-ea"/>
              <a:ea typeface="+mn-ea"/>
            </a:rPr>
            <a:t>月</a:t>
          </a:r>
          <a:r>
            <a:rPr lang="en-US" sz="2000" kern="1200" dirty="0" smtClean="0">
              <a:solidFill>
                <a:srgbClr val="FF0000"/>
              </a:solidFill>
              <a:latin typeface="+mn-ea"/>
              <a:ea typeface="+mn-ea"/>
            </a:rPr>
            <a:t>31</a:t>
          </a:r>
          <a:r>
            <a:rPr lang="zh-CN" sz="2000" kern="1200" dirty="0" smtClean="0">
              <a:solidFill>
                <a:srgbClr val="FF0000"/>
              </a:solidFill>
              <a:latin typeface="+mn-ea"/>
              <a:ea typeface="+mn-ea"/>
            </a:rPr>
            <a:t>日</a:t>
          </a:r>
          <a:r>
            <a:rPr lang="zh-CN" altLang="en-US" sz="2000" kern="1200" dirty="0" smtClean="0">
              <a:solidFill>
                <a:srgbClr val="FF0000"/>
              </a:solidFill>
              <a:latin typeface="+mn-ea"/>
              <a:ea typeface="+mn-ea"/>
            </a:rPr>
            <a:t>（除职称外语以外）</a:t>
          </a:r>
          <a:r>
            <a:rPr lang="zh-CN" sz="2000" kern="1200" dirty="0" smtClean="0">
              <a:solidFill>
                <a:srgbClr val="553D43"/>
              </a:solidFill>
              <a:latin typeface="+mn-ea"/>
              <a:ea typeface="+mn-ea"/>
            </a:rPr>
            <a:t>。</a:t>
          </a:r>
          <a:endParaRPr lang="zh-CN" sz="2000" kern="1200" dirty="0">
            <a:solidFill>
              <a:srgbClr val="553D43"/>
            </a:solidFill>
            <a:latin typeface="+mn-ea"/>
            <a:ea typeface="+mn-ea"/>
          </a:endParaRPr>
        </a:p>
      </dsp:txBody>
      <dsp:txXfrm>
        <a:off x="0" y="642318"/>
        <a:ext cx="11084941" cy="942637"/>
      </dsp:txXfrm>
    </dsp:sp>
    <dsp:sp modelId="{EBF039AB-4D6F-4178-BE13-377B218FACCE}">
      <dsp:nvSpPr>
        <dsp:cNvPr id="0" name=""/>
        <dsp:cNvSpPr/>
      </dsp:nvSpPr>
      <dsp:spPr>
        <a:xfrm>
          <a:off x="555625" y="52373"/>
          <a:ext cx="2259960" cy="870384"/>
        </a:xfrm>
        <a:prstGeom prst="roundRect">
          <a:avLst/>
        </a:prstGeom>
        <a:gradFill rotWithShape="0">
          <a:gsLst>
            <a:gs pos="0">
              <a:schemeClr val="accent5">
                <a:hueOff val="0"/>
                <a:satOff val="0"/>
                <a:lumOff val="0"/>
                <a:alphaOff val="0"/>
                <a:lumMod val="110000"/>
                <a:satMod val="105000"/>
                <a:tint val="67000"/>
              </a:schemeClr>
            </a:gs>
            <a:gs pos="50000">
              <a:schemeClr val="accent5">
                <a:hueOff val="0"/>
                <a:satOff val="0"/>
                <a:lumOff val="0"/>
                <a:alphaOff val="0"/>
                <a:lumMod val="105000"/>
                <a:satMod val="103000"/>
                <a:tint val="73000"/>
              </a:schemeClr>
            </a:gs>
            <a:gs pos="100000">
              <a:schemeClr val="accent5">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294018" tIns="0" rIns="294018" bIns="0" numCol="1" spcCol="1270" anchor="ctr" anchorCtr="0">
          <a:noAutofit/>
        </a:bodyPr>
        <a:lstStyle/>
        <a:p>
          <a:pPr lvl="0" algn="ctr" defTabSz="1244600" rtl="0">
            <a:lnSpc>
              <a:spcPct val="90000"/>
            </a:lnSpc>
            <a:spcBef>
              <a:spcPct val="0"/>
            </a:spcBef>
            <a:spcAft>
              <a:spcPct val="35000"/>
            </a:spcAft>
          </a:pPr>
          <a:r>
            <a:rPr lang="zh-CN" altLang="en-US" sz="2800" b="1" kern="1200" dirty="0" smtClean="0">
              <a:solidFill>
                <a:srgbClr val="553D43"/>
              </a:solidFill>
            </a:rPr>
            <a:t>任职年限</a:t>
          </a:r>
          <a:endParaRPr lang="zh-CN" altLang="en-US" sz="2800" b="1" kern="1200" dirty="0">
            <a:solidFill>
              <a:srgbClr val="553D43"/>
            </a:solidFill>
          </a:endParaRPr>
        </a:p>
      </dsp:txBody>
      <dsp:txXfrm>
        <a:off x="598114" y="94862"/>
        <a:ext cx="2174982" cy="785406"/>
      </dsp:txXfrm>
    </dsp:sp>
    <dsp:sp modelId="{48B72283-8C25-4624-B79E-3CD98C0BD34C}">
      <dsp:nvSpPr>
        <dsp:cNvPr id="0" name=""/>
        <dsp:cNvSpPr/>
      </dsp:nvSpPr>
      <dsp:spPr>
        <a:xfrm>
          <a:off x="0" y="2193223"/>
          <a:ext cx="11112500" cy="1975050"/>
        </a:xfrm>
        <a:prstGeom prst="rect">
          <a:avLst/>
        </a:prstGeom>
        <a:solidFill>
          <a:schemeClr val="lt1">
            <a:alpha val="90000"/>
            <a:hueOff val="0"/>
            <a:satOff val="0"/>
            <a:lumOff val="0"/>
            <a:alphaOff val="0"/>
          </a:schemeClr>
        </a:solidFill>
        <a:ln w="6350" cap="flat" cmpd="sng" algn="ctr">
          <a:solidFill>
            <a:schemeClr val="accent5">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862453" tIns="395732" rIns="862453" bIns="128016" numCol="1" spcCol="1270" anchor="t" anchorCtr="0">
          <a:noAutofit/>
        </a:bodyPr>
        <a:lstStyle/>
        <a:p>
          <a:pPr marL="171450" lvl="1" indent="-171450" algn="l" defTabSz="800100" rtl="0">
            <a:lnSpc>
              <a:spcPct val="90000"/>
            </a:lnSpc>
            <a:spcBef>
              <a:spcPct val="0"/>
            </a:spcBef>
            <a:spcAft>
              <a:spcPct val="15000"/>
            </a:spcAft>
            <a:buChar char="••"/>
          </a:pPr>
          <a:r>
            <a:rPr lang="zh-CN" altLang="en-US" sz="1800" kern="1200" dirty="0" smtClean="0">
              <a:solidFill>
                <a:srgbClr val="FF0000"/>
              </a:solidFill>
              <a:latin typeface="+mn-ea"/>
              <a:ea typeface="+mn-ea"/>
            </a:rPr>
            <a:t> </a:t>
          </a:r>
          <a:r>
            <a:rPr lang="zh-CN" altLang="en-US" sz="2000" b="0" kern="1200" dirty="0" smtClean="0">
              <a:solidFill>
                <a:srgbClr val="FF0000"/>
              </a:solidFill>
              <a:latin typeface="+mn-ea"/>
              <a:ea typeface="+mn-ea"/>
            </a:rPr>
            <a:t>聘任程序</a:t>
          </a:r>
          <a:r>
            <a:rPr lang="zh-CN" altLang="en-US" sz="1800" kern="1200" dirty="0" smtClean="0">
              <a:solidFill>
                <a:srgbClr val="553D43"/>
              </a:solidFill>
              <a:latin typeface="+mn-ea"/>
              <a:ea typeface="+mn-ea"/>
            </a:rPr>
            <a:t>按</a:t>
          </a:r>
          <a:r>
            <a:rPr lang="en-US" sz="1800" kern="1200" dirty="0" smtClean="0">
              <a:solidFill>
                <a:srgbClr val="553D43"/>
              </a:solidFill>
              <a:latin typeface="+mn-ea"/>
              <a:ea typeface="+mn-ea"/>
            </a:rPr>
            <a:t>《</a:t>
          </a:r>
          <a:r>
            <a:rPr lang="zh-CN" sz="1800" kern="1200" dirty="0" smtClean="0">
              <a:solidFill>
                <a:srgbClr val="553D43"/>
              </a:solidFill>
              <a:latin typeface="+mn-ea"/>
              <a:ea typeface="+mn-ea"/>
            </a:rPr>
            <a:t>福州大学关于印发教师等专业技术职务聘任工作实施方案（</a:t>
          </a:r>
          <a:r>
            <a:rPr lang="zh-CN" altLang="en-US" sz="1800" kern="1200" dirty="0" smtClean="0">
              <a:solidFill>
                <a:srgbClr val="553D43"/>
              </a:solidFill>
              <a:latin typeface="+mn-ea"/>
              <a:ea typeface="+mn-ea"/>
            </a:rPr>
            <a:t>修订</a:t>
          </a:r>
          <a:r>
            <a:rPr lang="zh-CN" sz="1800" kern="1200" dirty="0" smtClean="0">
              <a:solidFill>
                <a:srgbClr val="553D43"/>
              </a:solidFill>
              <a:latin typeface="+mn-ea"/>
              <a:ea typeface="+mn-ea"/>
            </a:rPr>
            <a:t>）的通知</a:t>
          </a:r>
          <a:r>
            <a:rPr lang="en-US" sz="1800" kern="1200" dirty="0" smtClean="0">
              <a:solidFill>
                <a:srgbClr val="553D43"/>
              </a:solidFill>
              <a:latin typeface="+mn-ea"/>
              <a:ea typeface="+mn-ea"/>
            </a:rPr>
            <a:t>》(</a:t>
          </a:r>
          <a:r>
            <a:rPr lang="zh-CN" sz="1800" kern="1200" dirty="0" smtClean="0">
              <a:solidFill>
                <a:srgbClr val="553D43"/>
              </a:solidFill>
              <a:latin typeface="+mn-ea"/>
              <a:ea typeface="+mn-ea"/>
            </a:rPr>
            <a:t>福大</a:t>
          </a:r>
          <a:r>
            <a:rPr lang="en-US" altLang="zh-CN" sz="1800" kern="1200" dirty="0" smtClean="0">
              <a:solidFill>
                <a:srgbClr val="553D43"/>
              </a:solidFill>
              <a:latin typeface="+mn-ea"/>
              <a:ea typeface="+mn-ea"/>
            </a:rPr>
            <a:t> </a:t>
          </a:r>
          <a:r>
            <a:rPr lang="en-US" sz="1800" kern="1200" dirty="0" smtClean="0">
              <a:solidFill>
                <a:srgbClr val="553D43"/>
              </a:solidFill>
              <a:latin typeface="+mn-ea"/>
              <a:ea typeface="+mn-ea"/>
            </a:rPr>
            <a:t>[2017]181</a:t>
          </a:r>
          <a:r>
            <a:rPr lang="zh-CN" sz="1800" kern="1200" dirty="0" smtClean="0">
              <a:solidFill>
                <a:srgbClr val="553D43"/>
              </a:solidFill>
              <a:latin typeface="+mn-ea"/>
              <a:ea typeface="+mn-ea"/>
            </a:rPr>
            <a:t>号）</a:t>
          </a:r>
          <a:r>
            <a:rPr lang="zh-CN" altLang="en-US" sz="1800" kern="1200" dirty="0" smtClean="0">
              <a:solidFill>
                <a:srgbClr val="553D43"/>
              </a:solidFill>
              <a:latin typeface="+mn-ea"/>
              <a:ea typeface="+mn-ea"/>
            </a:rPr>
            <a:t>，</a:t>
          </a:r>
          <a:r>
            <a:rPr lang="zh-CN" altLang="en-US" sz="1800" kern="1200" dirty="0" smtClean="0">
              <a:solidFill>
                <a:srgbClr val="FF0000"/>
              </a:solidFill>
              <a:latin typeface="+mn-ea"/>
              <a:ea typeface="+mn-ea"/>
            </a:rPr>
            <a:t>聘任条件</a:t>
          </a:r>
          <a:r>
            <a:rPr lang="zh-CN" altLang="en-US" sz="1800" kern="1200" dirty="0" smtClean="0">
              <a:solidFill>
                <a:srgbClr val="553D43"/>
              </a:solidFill>
              <a:latin typeface="+mn-ea"/>
              <a:ea typeface="+mn-ea"/>
            </a:rPr>
            <a:t>可</a:t>
          </a:r>
          <a:r>
            <a:rPr lang="zh-CN" altLang="en-US" sz="1800" kern="1200" dirty="0" smtClean="0">
              <a:solidFill>
                <a:srgbClr val="553D43"/>
              </a:solidFill>
              <a:latin typeface="+mn-ea"/>
              <a:ea typeface="+mn-ea"/>
            </a:rPr>
            <a:t>按福</a:t>
          </a:r>
          <a:r>
            <a:rPr lang="zh-CN" altLang="en-US" sz="1800" kern="1200" dirty="0" smtClean="0">
              <a:solidFill>
                <a:srgbClr val="553D43"/>
              </a:solidFill>
              <a:latin typeface="+mn-ea"/>
              <a:ea typeface="+mn-ea"/>
            </a:rPr>
            <a:t>大人</a:t>
          </a:r>
          <a:r>
            <a:rPr lang="en-US" altLang="en-US" sz="1800" kern="1200" dirty="0" smtClean="0">
              <a:solidFill>
                <a:srgbClr val="553D43"/>
              </a:solidFill>
              <a:latin typeface="+mn-ea"/>
              <a:ea typeface="+mn-ea"/>
            </a:rPr>
            <a:t>[2013]83</a:t>
          </a:r>
          <a:r>
            <a:rPr lang="zh-CN" altLang="en-US" sz="1800" kern="1200" dirty="0" smtClean="0">
              <a:solidFill>
                <a:srgbClr val="553D43"/>
              </a:solidFill>
              <a:latin typeface="+mn-ea"/>
              <a:ea typeface="+mn-ea"/>
            </a:rPr>
            <a:t>号及福</a:t>
          </a:r>
          <a:r>
            <a:rPr lang="zh-CN" altLang="en-US" sz="1800" kern="1200" dirty="0" smtClean="0">
              <a:solidFill>
                <a:srgbClr val="553D43"/>
              </a:solidFill>
              <a:latin typeface="+mn-ea"/>
              <a:ea typeface="+mn-ea"/>
            </a:rPr>
            <a:t>大职聘</a:t>
          </a:r>
          <a:r>
            <a:rPr lang="en-US" altLang="en-US" sz="1800" kern="1200" dirty="0" smtClean="0">
              <a:solidFill>
                <a:srgbClr val="553D43"/>
              </a:solidFill>
              <a:latin typeface="+mn-ea"/>
              <a:ea typeface="+mn-ea"/>
            </a:rPr>
            <a:t>[2016]31</a:t>
          </a:r>
          <a:r>
            <a:rPr lang="zh-CN" altLang="en-US" sz="1800" kern="1200" dirty="0" smtClean="0">
              <a:solidFill>
                <a:srgbClr val="553D43"/>
              </a:solidFill>
              <a:latin typeface="+mn-ea"/>
              <a:ea typeface="+mn-ea"/>
            </a:rPr>
            <a:t>号附件</a:t>
          </a:r>
          <a:r>
            <a:rPr lang="en-US" altLang="en-US" sz="1800" kern="1200" dirty="0" smtClean="0">
              <a:solidFill>
                <a:srgbClr val="553D43"/>
              </a:solidFill>
              <a:latin typeface="+mn-ea"/>
              <a:ea typeface="+mn-ea"/>
            </a:rPr>
            <a:t>1</a:t>
          </a:r>
          <a:r>
            <a:rPr lang="zh-CN" altLang="en-US" sz="1800" kern="1200" dirty="0" smtClean="0">
              <a:solidFill>
                <a:srgbClr val="553D43"/>
              </a:solidFill>
              <a:latin typeface="+mn-ea"/>
              <a:ea typeface="+mn-ea"/>
            </a:rPr>
            <a:t>规定</a:t>
          </a:r>
          <a:r>
            <a:rPr lang="zh-CN" altLang="en-US" sz="1800" kern="1200" dirty="0" smtClean="0">
              <a:solidFill>
                <a:srgbClr val="553D43"/>
              </a:solidFill>
              <a:latin typeface="+mn-ea"/>
              <a:ea typeface="+mn-ea"/>
            </a:rPr>
            <a:t>执行，也可</a:t>
          </a:r>
          <a:r>
            <a:rPr lang="zh-CN" altLang="en-US" sz="1800" kern="1200" dirty="0" smtClean="0">
              <a:solidFill>
                <a:srgbClr val="553D43"/>
              </a:solidFill>
              <a:latin typeface="+mn-ea"/>
              <a:ea typeface="+mn-ea"/>
            </a:rPr>
            <a:t>按福</a:t>
          </a:r>
          <a:r>
            <a:rPr lang="zh-CN" altLang="en-US" sz="1800" kern="1200" dirty="0" smtClean="0">
              <a:solidFill>
                <a:srgbClr val="553D43"/>
              </a:solidFill>
              <a:latin typeface="+mn-ea"/>
              <a:ea typeface="+mn-ea"/>
            </a:rPr>
            <a:t>大人</a:t>
          </a:r>
          <a:r>
            <a:rPr lang="en-US" altLang="en-US" sz="1800" kern="1200" dirty="0" smtClean="0">
              <a:solidFill>
                <a:srgbClr val="553D43"/>
              </a:solidFill>
              <a:latin typeface="+mn-ea"/>
              <a:ea typeface="+mn-ea"/>
            </a:rPr>
            <a:t>[2017]181</a:t>
          </a:r>
          <a:r>
            <a:rPr lang="zh-CN" altLang="en-US" sz="1800" kern="1200" dirty="0" smtClean="0">
              <a:solidFill>
                <a:srgbClr val="553D43"/>
              </a:solidFill>
              <a:latin typeface="+mn-ea"/>
              <a:ea typeface="+mn-ea"/>
            </a:rPr>
            <a:t>号执行</a:t>
          </a:r>
          <a:r>
            <a:rPr lang="zh-CN" altLang="en-US" sz="1800" kern="1200" dirty="0" smtClean="0">
              <a:solidFill>
                <a:srgbClr val="553D43"/>
              </a:solidFill>
              <a:latin typeface="+mn-ea"/>
              <a:ea typeface="+mn-ea"/>
            </a:rPr>
            <a:t>。</a:t>
          </a:r>
          <a:r>
            <a:rPr lang="zh-CN" altLang="en-US" sz="1800" kern="1200" dirty="0" smtClean="0">
              <a:solidFill>
                <a:srgbClr val="FF0000"/>
              </a:solidFill>
              <a:latin typeface="+mn-ea"/>
              <a:ea typeface="+mn-ea"/>
            </a:rPr>
            <a:t>核心期刊的认定</a:t>
          </a:r>
          <a:r>
            <a:rPr lang="zh-CN" altLang="en-US" sz="1800" kern="1200" dirty="0" smtClean="0">
              <a:solidFill>
                <a:srgbClr val="553D43"/>
              </a:solidFill>
              <a:latin typeface="+mn-ea"/>
              <a:ea typeface="+mn-ea"/>
            </a:rPr>
            <a:t>按照</a:t>
          </a:r>
          <a:r>
            <a:rPr lang="en-US" altLang="en-US" sz="1800" kern="1200" dirty="0" smtClean="0">
              <a:solidFill>
                <a:srgbClr val="553D43"/>
              </a:solidFill>
              <a:latin typeface="+mn-ea"/>
              <a:ea typeface="+mn-ea"/>
            </a:rPr>
            <a:t>《</a:t>
          </a:r>
          <a:r>
            <a:rPr lang="zh-CN" altLang="en-US" sz="1800" kern="1200" dirty="0" smtClean="0">
              <a:solidFill>
                <a:srgbClr val="553D43"/>
              </a:solidFill>
              <a:latin typeface="+mn-ea"/>
              <a:ea typeface="+mn-ea"/>
            </a:rPr>
            <a:t>福州大学核心学术期刊目录及相关规定（</a:t>
          </a:r>
          <a:r>
            <a:rPr lang="en-US" altLang="en-US" sz="1800" kern="1200" dirty="0" smtClean="0">
              <a:solidFill>
                <a:srgbClr val="553D43"/>
              </a:solidFill>
              <a:latin typeface="+mn-ea"/>
              <a:ea typeface="+mn-ea"/>
            </a:rPr>
            <a:t>2017</a:t>
          </a:r>
          <a:r>
            <a:rPr lang="zh-CN" altLang="en-US" sz="1800" kern="1200" dirty="0" smtClean="0">
              <a:solidFill>
                <a:srgbClr val="553D43"/>
              </a:solidFill>
              <a:latin typeface="+mn-ea"/>
              <a:ea typeface="+mn-ea"/>
            </a:rPr>
            <a:t>版）</a:t>
          </a:r>
          <a:r>
            <a:rPr lang="en-US" altLang="en-US" sz="1800" kern="1200" dirty="0" smtClean="0">
              <a:solidFill>
                <a:srgbClr val="553D43"/>
              </a:solidFill>
              <a:latin typeface="+mn-ea"/>
              <a:ea typeface="+mn-ea"/>
            </a:rPr>
            <a:t>》</a:t>
          </a:r>
          <a:r>
            <a:rPr lang="zh-CN" altLang="en-US" sz="1800" kern="1200" dirty="0" smtClean="0">
              <a:solidFill>
                <a:srgbClr val="553D43"/>
              </a:solidFill>
              <a:latin typeface="+mn-ea"/>
              <a:ea typeface="+mn-ea"/>
            </a:rPr>
            <a:t>（福大人</a:t>
          </a:r>
          <a:r>
            <a:rPr lang="en-US" altLang="en-US" sz="1800" kern="1200" dirty="0" smtClean="0">
              <a:solidFill>
                <a:srgbClr val="553D43"/>
              </a:solidFill>
              <a:latin typeface="+mn-ea"/>
              <a:ea typeface="+mn-ea"/>
            </a:rPr>
            <a:t>[2017]182</a:t>
          </a:r>
          <a:r>
            <a:rPr lang="zh-CN" altLang="en-US" sz="1800" kern="1200" dirty="0" smtClean="0">
              <a:solidFill>
                <a:srgbClr val="553D43"/>
              </a:solidFill>
              <a:latin typeface="+mn-ea"/>
              <a:ea typeface="+mn-ea"/>
            </a:rPr>
            <a:t>号）执行。</a:t>
          </a:r>
          <a:endParaRPr lang="zh-CN" sz="1800" kern="1200" dirty="0">
            <a:solidFill>
              <a:srgbClr val="553D43"/>
            </a:solidFill>
            <a:latin typeface="+mn-ea"/>
            <a:ea typeface="+mn-ea"/>
          </a:endParaRPr>
        </a:p>
      </dsp:txBody>
      <dsp:txXfrm>
        <a:off x="0" y="2193223"/>
        <a:ext cx="11112500" cy="1975050"/>
      </dsp:txXfrm>
    </dsp:sp>
    <dsp:sp modelId="{D8A6A2BE-13EF-4E85-A397-EC98EE71A32E}">
      <dsp:nvSpPr>
        <dsp:cNvPr id="0" name=""/>
        <dsp:cNvSpPr/>
      </dsp:nvSpPr>
      <dsp:spPr>
        <a:xfrm>
          <a:off x="555625" y="1687556"/>
          <a:ext cx="2303054" cy="786106"/>
        </a:xfrm>
        <a:prstGeom prst="roundRect">
          <a:avLst/>
        </a:prstGeom>
        <a:gradFill rotWithShape="0">
          <a:gsLst>
            <a:gs pos="0">
              <a:schemeClr val="accent5">
                <a:hueOff val="0"/>
                <a:satOff val="0"/>
                <a:lumOff val="0"/>
                <a:alphaOff val="0"/>
                <a:lumMod val="110000"/>
                <a:satMod val="105000"/>
                <a:tint val="67000"/>
              </a:schemeClr>
            </a:gs>
            <a:gs pos="50000">
              <a:schemeClr val="accent5">
                <a:hueOff val="0"/>
                <a:satOff val="0"/>
                <a:lumOff val="0"/>
                <a:alphaOff val="0"/>
                <a:lumMod val="105000"/>
                <a:satMod val="103000"/>
                <a:tint val="73000"/>
              </a:schemeClr>
            </a:gs>
            <a:gs pos="100000">
              <a:schemeClr val="accent5">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294018" tIns="0" rIns="294018" bIns="0" numCol="1" spcCol="1270" anchor="ctr" anchorCtr="0">
          <a:noAutofit/>
        </a:bodyPr>
        <a:lstStyle/>
        <a:p>
          <a:pPr lvl="0" algn="ctr" defTabSz="1244600" rtl="0">
            <a:lnSpc>
              <a:spcPct val="90000"/>
            </a:lnSpc>
            <a:spcBef>
              <a:spcPct val="0"/>
            </a:spcBef>
            <a:spcAft>
              <a:spcPct val="35000"/>
            </a:spcAft>
          </a:pPr>
          <a:r>
            <a:rPr lang="zh-CN" altLang="en-US" sz="2800" b="1" kern="1200" dirty="0" smtClean="0">
              <a:solidFill>
                <a:srgbClr val="553D43"/>
              </a:solidFill>
            </a:rPr>
            <a:t>文件依据</a:t>
          </a:r>
          <a:endParaRPr lang="zh-CN" altLang="en-US" sz="2800" kern="1200" dirty="0">
            <a:solidFill>
              <a:srgbClr val="553D43"/>
            </a:solidFill>
          </a:endParaRPr>
        </a:p>
      </dsp:txBody>
      <dsp:txXfrm>
        <a:off x="594000" y="1725931"/>
        <a:ext cx="2226304" cy="709356"/>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1AEB6F7-C4D0-4F86-AA2E-7E0CB65C1102}">
      <dsp:nvSpPr>
        <dsp:cNvPr id="0" name=""/>
        <dsp:cNvSpPr/>
      </dsp:nvSpPr>
      <dsp:spPr>
        <a:xfrm>
          <a:off x="-5961901" y="-901102"/>
          <a:ext cx="7009780" cy="7009780"/>
        </a:xfrm>
        <a:prstGeom prst="blockArc">
          <a:avLst>
            <a:gd name="adj1" fmla="val 18900000"/>
            <a:gd name="adj2" fmla="val 2700000"/>
            <a:gd name="adj3" fmla="val 308"/>
          </a:avLst>
        </a:pr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D2881B18-DB12-443E-AB7D-C1A8D6CA56C1}">
      <dsp:nvSpPr>
        <dsp:cNvPr id="0" name=""/>
        <dsp:cNvSpPr/>
      </dsp:nvSpPr>
      <dsp:spPr>
        <a:xfrm>
          <a:off x="416465" y="223831"/>
          <a:ext cx="10705555" cy="854230"/>
        </a:xfrm>
        <a:prstGeom prst="rect">
          <a:avLst/>
        </a:prstGeom>
        <a:gradFill rotWithShape="0">
          <a:gsLst>
            <a:gs pos="0">
              <a:schemeClr val="accent4">
                <a:hueOff val="0"/>
                <a:satOff val="0"/>
                <a:lumOff val="0"/>
                <a:alphaOff val="0"/>
                <a:lumMod val="110000"/>
                <a:satMod val="105000"/>
                <a:tint val="67000"/>
              </a:schemeClr>
            </a:gs>
            <a:gs pos="50000">
              <a:schemeClr val="accent4">
                <a:hueOff val="0"/>
                <a:satOff val="0"/>
                <a:lumOff val="0"/>
                <a:alphaOff val="0"/>
                <a:lumMod val="105000"/>
                <a:satMod val="103000"/>
                <a:tint val="73000"/>
              </a:schemeClr>
            </a:gs>
            <a:gs pos="100000">
              <a:schemeClr val="accent4">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516854" tIns="50800" rIns="50800" bIns="50800" numCol="1" spcCol="1270" anchor="ctr" anchorCtr="0">
          <a:noAutofit/>
        </a:bodyPr>
        <a:lstStyle/>
        <a:p>
          <a:pPr lvl="0" algn="l" defTabSz="889000" rtl="0">
            <a:lnSpc>
              <a:spcPct val="90000"/>
            </a:lnSpc>
            <a:spcBef>
              <a:spcPct val="0"/>
            </a:spcBef>
            <a:spcAft>
              <a:spcPct val="35000"/>
            </a:spcAft>
          </a:pPr>
          <a:r>
            <a:rPr lang="zh-CN" altLang="en-US" sz="2000" b="1" kern="1200" smtClean="0">
              <a:solidFill>
                <a:srgbClr val="553D43"/>
              </a:solidFill>
              <a:latin typeface="+mn-ea"/>
              <a:ea typeface="+mn-ea"/>
            </a:rPr>
            <a:t>教学工作量证明 </a:t>
          </a:r>
          <a:r>
            <a:rPr lang="en-US" altLang="zh-CN" sz="2000" b="1" kern="1200" dirty="0" smtClean="0">
              <a:solidFill>
                <a:srgbClr val="553D43"/>
              </a:solidFill>
              <a:latin typeface="+mn-ea"/>
              <a:ea typeface="+mn-ea"/>
            </a:rPr>
            <a:t>: </a:t>
          </a:r>
          <a:r>
            <a:rPr lang="zh-CN" altLang="en-US" sz="2000" b="0" kern="1200" dirty="0" smtClean="0">
              <a:solidFill>
                <a:srgbClr val="553D43"/>
              </a:solidFill>
              <a:latin typeface="+mn-ea"/>
              <a:ea typeface="+mn-ea"/>
            </a:rPr>
            <a:t>教务处注册中心  王老师：</a:t>
          </a:r>
          <a:r>
            <a:rPr lang="en-US" altLang="zh-CN" sz="2000" b="0" kern="1200" dirty="0" smtClean="0">
              <a:solidFill>
                <a:srgbClr val="553D43"/>
              </a:solidFill>
              <a:latin typeface="+mn-ea"/>
              <a:ea typeface="+mn-ea"/>
            </a:rPr>
            <a:t>22866871</a:t>
          </a:r>
          <a:r>
            <a:rPr lang="zh-CN" altLang="en-US" sz="2000" b="0" kern="1200" dirty="0" smtClean="0">
              <a:solidFill>
                <a:srgbClr val="553D43"/>
              </a:solidFill>
              <a:latin typeface="+mn-ea"/>
              <a:ea typeface="+mn-ea"/>
            </a:rPr>
            <a:t>；学生处张老师：</a:t>
          </a:r>
          <a:r>
            <a:rPr lang="en-US" altLang="zh-CN" sz="2000" b="0" kern="1200" dirty="0" smtClean="0">
              <a:solidFill>
                <a:srgbClr val="553D43"/>
              </a:solidFill>
              <a:latin typeface="+mn-ea"/>
              <a:ea typeface="+mn-ea"/>
            </a:rPr>
            <a:t>22866615</a:t>
          </a:r>
          <a:r>
            <a:rPr lang="zh-CN" altLang="en-US" sz="2000" b="0" kern="1200" dirty="0" smtClean="0">
              <a:solidFill>
                <a:srgbClr val="553D43"/>
              </a:solidFill>
              <a:latin typeface="+mn-ea"/>
              <a:ea typeface="+mn-ea"/>
            </a:rPr>
            <a:t>；研究生院叶老师：</a:t>
          </a:r>
          <a:r>
            <a:rPr lang="en-US" altLang="zh-CN" sz="2000" b="0" kern="1200" dirty="0" smtClean="0">
              <a:solidFill>
                <a:srgbClr val="553D43"/>
              </a:solidFill>
              <a:latin typeface="+mn-ea"/>
              <a:ea typeface="+mn-ea"/>
            </a:rPr>
            <a:t>22865509</a:t>
          </a:r>
          <a:r>
            <a:rPr lang="zh-CN" altLang="en-US" sz="2000" b="0" kern="1200" dirty="0" smtClean="0">
              <a:solidFill>
                <a:srgbClr val="553D43"/>
              </a:solidFill>
              <a:latin typeface="+mn-ea"/>
              <a:ea typeface="+mn-ea"/>
            </a:rPr>
            <a:t>；至诚学院教务部：</a:t>
          </a:r>
          <a:r>
            <a:rPr lang="en-US" altLang="zh-CN" sz="2000" b="0" kern="1200" dirty="0" smtClean="0">
              <a:solidFill>
                <a:srgbClr val="553D43"/>
              </a:solidFill>
              <a:latin typeface="+mn-ea"/>
              <a:ea typeface="+mn-ea"/>
            </a:rPr>
            <a:t>83775659</a:t>
          </a:r>
          <a:endParaRPr lang="zh-CN" sz="2000" b="0" kern="1200" dirty="0">
            <a:solidFill>
              <a:srgbClr val="553D43"/>
            </a:solidFill>
            <a:latin typeface="+mn-ea"/>
            <a:ea typeface="+mn-ea"/>
          </a:endParaRPr>
        </a:p>
      </dsp:txBody>
      <dsp:txXfrm>
        <a:off x="416465" y="223831"/>
        <a:ext cx="10705555" cy="854230"/>
      </dsp:txXfrm>
    </dsp:sp>
    <dsp:sp modelId="{49A43CC2-C1F5-4ED9-A164-04C0213D8AE4}">
      <dsp:nvSpPr>
        <dsp:cNvPr id="0" name=""/>
        <dsp:cNvSpPr/>
      </dsp:nvSpPr>
      <dsp:spPr>
        <a:xfrm>
          <a:off x="33512" y="250836"/>
          <a:ext cx="765904" cy="800220"/>
        </a:xfrm>
        <a:prstGeom prst="ellipse">
          <a:avLst/>
        </a:prstGeom>
        <a:blipFill rotWithShape="0">
          <a:blip xmlns:r="http://schemas.openxmlformats.org/officeDocument/2006/relationships" r:embed="rId1"/>
          <a:stretch>
            <a:fillRect/>
          </a:stretch>
        </a:blipFill>
        <a:ln w="6350" cap="flat" cmpd="sng" algn="ctr">
          <a:solidFill>
            <a:schemeClr val="accent4">
              <a:hueOff val="0"/>
              <a:satOff val="0"/>
              <a:lumOff val="0"/>
              <a:alphaOff val="0"/>
            </a:schemeClr>
          </a:solidFill>
          <a:prstDash val="solid"/>
          <a:miter lim="800000"/>
        </a:ln>
        <a:effectLst/>
      </dsp:spPr>
      <dsp:style>
        <a:lnRef idx="1">
          <a:scrgbClr r="0" g="0" b="0"/>
        </a:lnRef>
        <a:fillRef idx="2">
          <a:scrgbClr r="0" g="0" b="0"/>
        </a:fillRef>
        <a:effectRef idx="0">
          <a:scrgbClr r="0" g="0" b="0"/>
        </a:effectRef>
        <a:fontRef idx="minor"/>
      </dsp:style>
    </dsp:sp>
    <dsp:sp modelId="{29566248-6E78-412A-B9A3-C57165483FD4}">
      <dsp:nvSpPr>
        <dsp:cNvPr id="0" name=""/>
        <dsp:cNvSpPr/>
      </dsp:nvSpPr>
      <dsp:spPr>
        <a:xfrm>
          <a:off x="735571" y="1203413"/>
          <a:ext cx="10533941" cy="847908"/>
        </a:xfrm>
        <a:prstGeom prst="rect">
          <a:avLst/>
        </a:prstGeom>
        <a:gradFill rotWithShape="0">
          <a:gsLst>
            <a:gs pos="0">
              <a:schemeClr val="accent4">
                <a:hueOff val="2598923"/>
                <a:satOff val="-11992"/>
                <a:lumOff val="441"/>
                <a:alphaOff val="0"/>
                <a:lumMod val="110000"/>
                <a:satMod val="105000"/>
                <a:tint val="67000"/>
              </a:schemeClr>
            </a:gs>
            <a:gs pos="50000">
              <a:schemeClr val="accent4">
                <a:hueOff val="2598923"/>
                <a:satOff val="-11992"/>
                <a:lumOff val="441"/>
                <a:alphaOff val="0"/>
                <a:lumMod val="105000"/>
                <a:satMod val="103000"/>
                <a:tint val="73000"/>
              </a:schemeClr>
            </a:gs>
            <a:gs pos="100000">
              <a:schemeClr val="accent4">
                <a:hueOff val="2598923"/>
                <a:satOff val="-11992"/>
                <a:lumOff val="441"/>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516854" tIns="50800" rIns="50800" bIns="50800" numCol="1" spcCol="1270" anchor="ctr" anchorCtr="0">
          <a:noAutofit/>
        </a:bodyPr>
        <a:lstStyle/>
        <a:p>
          <a:pPr lvl="0" algn="l" defTabSz="889000" rtl="0">
            <a:lnSpc>
              <a:spcPct val="90000"/>
            </a:lnSpc>
            <a:spcBef>
              <a:spcPct val="0"/>
            </a:spcBef>
            <a:spcAft>
              <a:spcPct val="35000"/>
            </a:spcAft>
          </a:pPr>
          <a:r>
            <a:rPr lang="zh-CN" altLang="en-US" sz="2000" b="1" kern="1200" dirty="0" smtClean="0">
              <a:solidFill>
                <a:srgbClr val="553D43"/>
              </a:solidFill>
              <a:latin typeface="+mn-ea"/>
              <a:ea typeface="+mn-ea"/>
            </a:rPr>
            <a:t>项目</a:t>
          </a:r>
          <a:r>
            <a:rPr lang="zh-CN" sz="2000" b="1" kern="1200" dirty="0" smtClean="0">
              <a:solidFill>
                <a:srgbClr val="553D43"/>
              </a:solidFill>
              <a:latin typeface="+mn-ea"/>
              <a:ea typeface="+mn-ea"/>
            </a:rPr>
            <a:t>证明</a:t>
          </a:r>
          <a:r>
            <a:rPr lang="zh-CN" altLang="en-US" sz="2000" b="1" kern="1200" dirty="0" smtClean="0">
              <a:solidFill>
                <a:srgbClr val="553D43"/>
              </a:solidFill>
              <a:latin typeface="+mn-ea"/>
              <a:ea typeface="+mn-ea"/>
            </a:rPr>
            <a:t>：</a:t>
          </a:r>
          <a:r>
            <a:rPr lang="zh-CN" sz="2000" b="0" kern="1200" dirty="0" smtClean="0">
              <a:solidFill>
                <a:srgbClr val="553D43"/>
              </a:solidFill>
              <a:latin typeface="+mn-ea"/>
              <a:ea typeface="+mn-ea"/>
            </a:rPr>
            <a:t>科技</a:t>
          </a:r>
          <a:r>
            <a:rPr lang="zh-CN" altLang="en-US" sz="2000" b="0" kern="1200" dirty="0" smtClean="0">
              <a:solidFill>
                <a:srgbClr val="553D43"/>
              </a:solidFill>
              <a:latin typeface="+mn-ea"/>
              <a:ea typeface="+mn-ea"/>
            </a:rPr>
            <a:t>处（理工类）林老师：</a:t>
          </a:r>
          <a:r>
            <a:rPr lang="en-US" altLang="zh-CN" sz="2000" b="0" kern="1200" dirty="0" smtClean="0">
              <a:solidFill>
                <a:srgbClr val="553D43"/>
              </a:solidFill>
              <a:latin typeface="+mn-ea"/>
              <a:ea typeface="+mn-ea"/>
            </a:rPr>
            <a:t>22865523</a:t>
          </a:r>
          <a:r>
            <a:rPr lang="zh-CN" altLang="en-US" sz="2000" b="0" kern="1200" dirty="0" smtClean="0">
              <a:solidFill>
                <a:srgbClr val="553D43"/>
              </a:solidFill>
              <a:latin typeface="+mn-ea"/>
              <a:ea typeface="+mn-ea"/>
            </a:rPr>
            <a:t>；</a:t>
          </a:r>
          <a:r>
            <a:rPr lang="zh-CN" sz="2000" b="0" kern="1200" dirty="0" smtClean="0">
              <a:solidFill>
                <a:srgbClr val="553D43"/>
              </a:solidFill>
              <a:latin typeface="+mn-ea"/>
              <a:ea typeface="+mn-ea"/>
            </a:rPr>
            <a:t>社</a:t>
          </a:r>
          <a:r>
            <a:rPr lang="zh-CN" altLang="en-US" sz="2000" b="0" kern="1200" dirty="0" smtClean="0">
              <a:solidFill>
                <a:srgbClr val="553D43"/>
              </a:solidFill>
              <a:latin typeface="+mn-ea"/>
              <a:ea typeface="+mn-ea"/>
            </a:rPr>
            <a:t>科处（人文社科类）黄老师：</a:t>
          </a:r>
          <a:r>
            <a:rPr lang="en-US" altLang="zh-CN" sz="2000" b="0" kern="1200" dirty="0" smtClean="0">
              <a:solidFill>
                <a:srgbClr val="553D43"/>
              </a:solidFill>
              <a:latin typeface="+mn-ea"/>
              <a:ea typeface="+mn-ea"/>
            </a:rPr>
            <a:t>22865053</a:t>
          </a:r>
          <a:r>
            <a:rPr lang="zh-CN" altLang="en-US" sz="2000" b="0" kern="1200" dirty="0" smtClean="0">
              <a:solidFill>
                <a:srgbClr val="553D43"/>
              </a:solidFill>
              <a:latin typeface="+mn-ea"/>
              <a:ea typeface="+mn-ea"/>
            </a:rPr>
            <a:t>；</a:t>
          </a:r>
          <a:r>
            <a:rPr lang="zh-CN" sz="2000" b="0" kern="1200" dirty="0" smtClean="0">
              <a:solidFill>
                <a:srgbClr val="553D43"/>
              </a:solidFill>
              <a:latin typeface="+mn-ea"/>
              <a:ea typeface="+mn-ea"/>
            </a:rPr>
            <a:t>科技开发部</a:t>
          </a:r>
          <a:r>
            <a:rPr lang="zh-CN" altLang="en-US" sz="2000" b="0" kern="1200" dirty="0" smtClean="0">
              <a:solidFill>
                <a:srgbClr val="553D43"/>
              </a:solidFill>
              <a:latin typeface="+mn-ea"/>
              <a:ea typeface="+mn-ea"/>
            </a:rPr>
            <a:t>（横向项目）陈老师：</a:t>
          </a:r>
          <a:r>
            <a:rPr lang="en-US" altLang="zh-CN" sz="2000" b="0" kern="1200" dirty="0" smtClean="0">
              <a:solidFill>
                <a:srgbClr val="553D43"/>
              </a:solidFill>
              <a:latin typeface="+mn-ea"/>
              <a:ea typeface="+mn-ea"/>
            </a:rPr>
            <a:t>22865024</a:t>
          </a:r>
          <a:r>
            <a:rPr lang="zh-CN" altLang="en-US" sz="2000" b="0" kern="1200" dirty="0" smtClean="0">
              <a:solidFill>
                <a:srgbClr val="553D43"/>
              </a:solidFill>
              <a:latin typeface="+mn-ea"/>
              <a:ea typeface="+mn-ea"/>
            </a:rPr>
            <a:t>；教务处黄老师：</a:t>
          </a:r>
          <a:r>
            <a:rPr lang="en-US" altLang="zh-CN" sz="2000" b="0" kern="1200" dirty="0" smtClean="0">
              <a:solidFill>
                <a:srgbClr val="553D43"/>
              </a:solidFill>
              <a:latin typeface="+mn-ea"/>
              <a:ea typeface="+mn-ea"/>
            </a:rPr>
            <a:t>22866859</a:t>
          </a:r>
          <a:endParaRPr lang="zh-CN" sz="2000" b="0" kern="1200" dirty="0">
            <a:solidFill>
              <a:srgbClr val="553D43"/>
            </a:solidFill>
            <a:latin typeface="+mn-ea"/>
            <a:ea typeface="+mn-ea"/>
          </a:endParaRPr>
        </a:p>
      </dsp:txBody>
      <dsp:txXfrm>
        <a:off x="735571" y="1203413"/>
        <a:ext cx="10533941" cy="847908"/>
      </dsp:txXfrm>
    </dsp:sp>
    <dsp:sp modelId="{1C2005B5-68D6-49E5-B373-4EEE1F068EE0}">
      <dsp:nvSpPr>
        <dsp:cNvPr id="0" name=""/>
        <dsp:cNvSpPr/>
      </dsp:nvSpPr>
      <dsp:spPr>
        <a:xfrm>
          <a:off x="492452" y="1236755"/>
          <a:ext cx="781223" cy="781223"/>
        </a:xfrm>
        <a:prstGeom prst="ellipse">
          <a:avLst/>
        </a:prstGeom>
        <a:blipFill rotWithShape="0">
          <a:blip xmlns:r="http://schemas.openxmlformats.org/officeDocument/2006/relationships" r:embed="rId2"/>
          <a:stretch>
            <a:fillRect/>
          </a:stretch>
        </a:blipFill>
        <a:ln w="6350" cap="flat" cmpd="sng" algn="ctr">
          <a:solidFill>
            <a:schemeClr val="accent4">
              <a:hueOff val="2598923"/>
              <a:satOff val="-11992"/>
              <a:lumOff val="441"/>
              <a:alphaOff val="0"/>
            </a:schemeClr>
          </a:solidFill>
          <a:prstDash val="solid"/>
          <a:miter lim="800000"/>
        </a:ln>
        <a:effectLst/>
      </dsp:spPr>
      <dsp:style>
        <a:lnRef idx="1">
          <a:scrgbClr r="0" g="0" b="0"/>
        </a:lnRef>
        <a:fillRef idx="2">
          <a:scrgbClr r="0" g="0" b="0"/>
        </a:fillRef>
        <a:effectRef idx="0">
          <a:scrgbClr r="0" g="0" b="0"/>
        </a:effectRef>
        <a:fontRef idx="minor"/>
      </dsp:style>
    </dsp:sp>
    <dsp:sp modelId="{4F2587E4-5D8A-4C50-AE08-99C4FE2EFC98}">
      <dsp:nvSpPr>
        <dsp:cNvPr id="0" name=""/>
        <dsp:cNvSpPr/>
      </dsp:nvSpPr>
      <dsp:spPr>
        <a:xfrm>
          <a:off x="1026272" y="2208754"/>
          <a:ext cx="10095748" cy="790066"/>
        </a:xfrm>
        <a:prstGeom prst="rect">
          <a:avLst/>
        </a:prstGeom>
        <a:gradFill rotWithShape="0">
          <a:gsLst>
            <a:gs pos="0">
              <a:schemeClr val="accent4">
                <a:hueOff val="5197846"/>
                <a:satOff val="-23984"/>
                <a:lumOff val="883"/>
                <a:alphaOff val="0"/>
                <a:lumMod val="110000"/>
                <a:satMod val="105000"/>
                <a:tint val="67000"/>
              </a:schemeClr>
            </a:gs>
            <a:gs pos="50000">
              <a:schemeClr val="accent4">
                <a:hueOff val="5197846"/>
                <a:satOff val="-23984"/>
                <a:lumOff val="883"/>
                <a:alphaOff val="0"/>
                <a:lumMod val="105000"/>
                <a:satMod val="103000"/>
                <a:tint val="73000"/>
              </a:schemeClr>
            </a:gs>
            <a:gs pos="100000">
              <a:schemeClr val="accent4">
                <a:hueOff val="5197846"/>
                <a:satOff val="-23984"/>
                <a:lumOff val="883"/>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516854" tIns="48260" rIns="48260" bIns="48260" numCol="1" spcCol="1270" anchor="ctr" anchorCtr="0">
          <a:noAutofit/>
        </a:bodyPr>
        <a:lstStyle/>
        <a:p>
          <a:pPr lvl="0" algn="l" defTabSz="844550" rtl="0">
            <a:lnSpc>
              <a:spcPct val="90000"/>
            </a:lnSpc>
            <a:spcBef>
              <a:spcPct val="0"/>
            </a:spcBef>
            <a:spcAft>
              <a:spcPct val="35000"/>
            </a:spcAft>
          </a:pPr>
          <a:r>
            <a:rPr lang="zh-CN" sz="1900" kern="1200" dirty="0" smtClean="0"/>
            <a:t> </a:t>
          </a:r>
          <a:r>
            <a:rPr lang="zh-CN" altLang="en-US" sz="2000" b="1" kern="1200" dirty="0" smtClean="0">
              <a:solidFill>
                <a:srgbClr val="553D43"/>
              </a:solidFill>
              <a:latin typeface="+mn-ea"/>
              <a:ea typeface="+mn-ea"/>
            </a:rPr>
            <a:t>核心及以上</a:t>
          </a:r>
          <a:r>
            <a:rPr lang="zh-CN" sz="2000" b="1" kern="1200" dirty="0" smtClean="0">
              <a:solidFill>
                <a:srgbClr val="553D43"/>
              </a:solidFill>
              <a:latin typeface="+mn-ea"/>
              <a:ea typeface="+mn-ea"/>
            </a:rPr>
            <a:t>论文</a:t>
          </a:r>
          <a:r>
            <a:rPr lang="zh-CN" altLang="en-US" sz="2000" b="1" kern="1200" dirty="0" smtClean="0">
              <a:solidFill>
                <a:srgbClr val="553D43"/>
              </a:solidFill>
              <a:latin typeface="+mn-ea"/>
              <a:ea typeface="+mn-ea"/>
            </a:rPr>
            <a:t>收录证明（含</a:t>
          </a:r>
          <a:r>
            <a:rPr lang="en-US" altLang="zh-CN" sz="2000" b="1" kern="1200" dirty="0" smtClean="0">
              <a:solidFill>
                <a:srgbClr val="553D43"/>
              </a:solidFill>
              <a:latin typeface="+mn-ea"/>
              <a:ea typeface="+mn-ea"/>
            </a:rPr>
            <a:t>SCI/SSCI/EI/A&amp;HCI/CPCI-S/CPCI-SSH/CSCD/</a:t>
          </a:r>
          <a:r>
            <a:rPr lang="en-US" altLang="zh-CN" sz="2400" b="1" kern="1200" dirty="0" err="1" smtClean="0">
              <a:solidFill>
                <a:srgbClr val="553D43"/>
              </a:solidFill>
              <a:latin typeface="+mn-ea"/>
              <a:ea typeface="+mn-ea"/>
            </a:rPr>
            <a:t>cssci</a:t>
          </a:r>
          <a:r>
            <a:rPr lang="zh-CN" altLang="en-US" sz="2000" b="1" kern="1200" dirty="0" smtClean="0">
              <a:solidFill>
                <a:srgbClr val="553D43"/>
              </a:solidFill>
              <a:latin typeface="+mn-ea"/>
              <a:ea typeface="+mn-ea"/>
            </a:rPr>
            <a:t>等</a:t>
          </a:r>
          <a:r>
            <a:rPr lang="en-US" altLang="zh-CN" sz="1800" b="1" kern="1200" dirty="0" smtClean="0">
              <a:solidFill>
                <a:srgbClr val="553D43"/>
              </a:solidFill>
              <a:latin typeface="+mn-ea"/>
              <a:ea typeface="+mn-ea"/>
            </a:rPr>
            <a:t>):  </a:t>
          </a:r>
          <a:r>
            <a:rPr lang="zh-CN" sz="1800" kern="1200" dirty="0" smtClean="0">
              <a:solidFill>
                <a:srgbClr val="553D43"/>
              </a:solidFill>
              <a:latin typeface="+mn-ea"/>
              <a:ea typeface="+mn-ea"/>
            </a:rPr>
            <a:t>图书馆检索证明</a:t>
          </a:r>
          <a:r>
            <a:rPr lang="zh-CN" altLang="en-US" sz="1800" kern="1200" dirty="0" smtClean="0">
              <a:solidFill>
                <a:srgbClr val="553D43"/>
              </a:solidFill>
              <a:latin typeface="+mn-ea"/>
              <a:ea typeface="+mn-ea"/>
            </a:rPr>
            <a:t>：王老师，</a:t>
          </a:r>
          <a:r>
            <a:rPr lang="en-US" altLang="zh-CN" sz="1800" kern="1200" dirty="0" smtClean="0">
              <a:solidFill>
                <a:srgbClr val="553D43"/>
              </a:solidFill>
              <a:latin typeface="+mn-ea"/>
              <a:ea typeface="+mn-ea"/>
            </a:rPr>
            <a:t>22865321</a:t>
          </a:r>
          <a:endParaRPr lang="zh-CN" sz="1800" kern="1200" dirty="0">
            <a:solidFill>
              <a:srgbClr val="553D43"/>
            </a:solidFill>
            <a:latin typeface="+mn-ea"/>
            <a:ea typeface="+mn-ea"/>
          </a:endParaRPr>
        </a:p>
      </dsp:txBody>
      <dsp:txXfrm>
        <a:off x="1026272" y="2208754"/>
        <a:ext cx="10095748" cy="790066"/>
      </dsp:txXfrm>
    </dsp:sp>
    <dsp:sp modelId="{01E17E21-448B-4300-954A-6DD87567A5C6}">
      <dsp:nvSpPr>
        <dsp:cNvPr id="0" name=""/>
        <dsp:cNvSpPr/>
      </dsp:nvSpPr>
      <dsp:spPr>
        <a:xfrm>
          <a:off x="619300" y="2196815"/>
          <a:ext cx="813943" cy="813943"/>
        </a:xfrm>
        <a:prstGeom prst="ellipse">
          <a:avLst/>
        </a:prstGeom>
        <a:blipFill rotWithShape="0">
          <a:blip xmlns:r="http://schemas.openxmlformats.org/officeDocument/2006/relationships" r:embed="rId3"/>
          <a:stretch>
            <a:fillRect/>
          </a:stretch>
        </a:blipFill>
        <a:ln w="6350" cap="flat" cmpd="sng" algn="ctr">
          <a:solidFill>
            <a:schemeClr val="accent4">
              <a:hueOff val="5197846"/>
              <a:satOff val="-23984"/>
              <a:lumOff val="883"/>
              <a:alphaOff val="0"/>
            </a:schemeClr>
          </a:solidFill>
          <a:prstDash val="solid"/>
          <a:miter lim="800000"/>
        </a:ln>
        <a:effectLst/>
      </dsp:spPr>
      <dsp:style>
        <a:lnRef idx="1">
          <a:scrgbClr r="0" g="0" b="0"/>
        </a:lnRef>
        <a:fillRef idx="2">
          <a:scrgbClr r="0" g="0" b="0"/>
        </a:fillRef>
        <a:effectRef idx="0">
          <a:scrgbClr r="0" g="0" b="0"/>
        </a:effectRef>
        <a:fontRef idx="minor"/>
      </dsp:style>
    </dsp:sp>
    <dsp:sp modelId="{84F938CD-BA42-44FB-9A7B-4A9E59E28785}">
      <dsp:nvSpPr>
        <dsp:cNvPr id="0" name=""/>
        <dsp:cNvSpPr/>
      </dsp:nvSpPr>
      <dsp:spPr>
        <a:xfrm>
          <a:off x="903542" y="3104467"/>
          <a:ext cx="10238956" cy="995720"/>
        </a:xfrm>
        <a:prstGeom prst="rect">
          <a:avLst/>
        </a:prstGeom>
        <a:gradFill rotWithShape="0">
          <a:gsLst>
            <a:gs pos="0">
              <a:schemeClr val="accent4">
                <a:hueOff val="7796769"/>
                <a:satOff val="-35976"/>
                <a:lumOff val="1324"/>
                <a:alphaOff val="0"/>
                <a:lumMod val="110000"/>
                <a:satMod val="105000"/>
                <a:tint val="67000"/>
              </a:schemeClr>
            </a:gs>
            <a:gs pos="50000">
              <a:schemeClr val="accent4">
                <a:hueOff val="7796769"/>
                <a:satOff val="-35976"/>
                <a:lumOff val="1324"/>
                <a:alphaOff val="0"/>
                <a:lumMod val="105000"/>
                <a:satMod val="103000"/>
                <a:tint val="73000"/>
              </a:schemeClr>
            </a:gs>
            <a:gs pos="100000">
              <a:schemeClr val="accent4">
                <a:hueOff val="7796769"/>
                <a:satOff val="-35976"/>
                <a:lumOff val="1324"/>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516854" tIns="45720" rIns="45720" bIns="45720" numCol="1" spcCol="1270" anchor="ctr" anchorCtr="0">
          <a:noAutofit/>
        </a:bodyPr>
        <a:lstStyle/>
        <a:p>
          <a:pPr lvl="0" algn="l" defTabSz="800100" rtl="0">
            <a:lnSpc>
              <a:spcPct val="90000"/>
            </a:lnSpc>
            <a:spcBef>
              <a:spcPct val="0"/>
            </a:spcBef>
            <a:spcAft>
              <a:spcPct val="35000"/>
            </a:spcAft>
          </a:pPr>
          <a:r>
            <a:rPr lang="zh-CN" altLang="en-US" sz="1800" b="1" kern="1200" dirty="0" smtClean="0">
              <a:solidFill>
                <a:srgbClr val="553D43"/>
              </a:solidFill>
              <a:latin typeface="+mn-ea"/>
              <a:ea typeface="+mn-ea"/>
            </a:rPr>
            <a:t>一般期刊</a:t>
          </a:r>
          <a:r>
            <a:rPr lang="en-US" altLang="zh-CN" sz="1800" b="1" kern="1200" dirty="0" smtClean="0">
              <a:solidFill>
                <a:srgbClr val="553D43"/>
              </a:solidFill>
              <a:latin typeface="+mn-ea"/>
              <a:ea typeface="+mn-ea"/>
            </a:rPr>
            <a:t>( </a:t>
          </a:r>
          <a:r>
            <a:rPr lang="zh-CN" altLang="en-US" sz="1800" b="1" kern="1200" dirty="0" smtClean="0">
              <a:solidFill>
                <a:srgbClr val="553D43"/>
              </a:solidFill>
              <a:latin typeface="+mn-ea"/>
              <a:ea typeface="+mn-ea"/>
            </a:rPr>
            <a:t>论著）</a:t>
          </a:r>
          <a:r>
            <a:rPr lang="zh-CN" sz="1800" b="1" kern="1200" dirty="0" smtClean="0">
              <a:solidFill>
                <a:srgbClr val="553D43"/>
              </a:solidFill>
              <a:latin typeface="+mn-ea"/>
              <a:ea typeface="+mn-ea"/>
            </a:rPr>
            <a:t>检索</a:t>
          </a:r>
          <a:r>
            <a:rPr lang="zh-CN" sz="1800" b="0" kern="1200" dirty="0" smtClean="0">
              <a:solidFill>
                <a:srgbClr val="553D43"/>
              </a:solidFill>
              <a:latin typeface="+mn-ea"/>
              <a:ea typeface="+mn-ea"/>
            </a:rPr>
            <a:t>（新闻出版总</a:t>
          </a:r>
          <a:r>
            <a:rPr lang="zh-CN" altLang="en-US" sz="1800" b="0" kern="1200" dirty="0" smtClean="0">
              <a:solidFill>
                <a:srgbClr val="553D43"/>
              </a:solidFill>
              <a:latin typeface="+mn-ea"/>
              <a:ea typeface="+mn-ea"/>
            </a:rPr>
            <a:t>署）</a:t>
          </a:r>
          <a:r>
            <a:rPr lang="en-US" altLang="zh-CN" sz="1800" b="0" kern="1200" dirty="0" smtClean="0">
              <a:solidFill>
                <a:srgbClr val="553D43"/>
              </a:solidFill>
              <a:latin typeface="+mn-ea"/>
              <a:ea typeface="+mn-ea"/>
              <a:hlinkClick xmlns:r="http://schemas.openxmlformats.org/officeDocument/2006/relationships" r:id="rId4"/>
            </a:rPr>
            <a:t>http://www.gapp.gov.cn/zongshu/magazine.shtml</a:t>
          </a:r>
          <a:r>
            <a:rPr lang="en-US" altLang="zh-CN" sz="1800" b="0" kern="1200" dirty="0" smtClean="0">
              <a:solidFill>
                <a:srgbClr val="553D43"/>
              </a:solidFill>
              <a:latin typeface="+mn-ea"/>
              <a:ea typeface="+mn-ea"/>
            </a:rPr>
            <a:t>    </a:t>
          </a:r>
        </a:p>
        <a:p>
          <a:pPr lvl="0" algn="l" defTabSz="800100" rtl="0">
            <a:lnSpc>
              <a:spcPct val="90000"/>
            </a:lnSpc>
            <a:spcBef>
              <a:spcPct val="0"/>
            </a:spcBef>
            <a:spcAft>
              <a:spcPct val="35000"/>
            </a:spcAft>
          </a:pPr>
          <a:r>
            <a:rPr lang="zh-CN" altLang="en-US" sz="1800" b="1" kern="1200" dirty="0" smtClean="0">
              <a:solidFill>
                <a:srgbClr val="553D43"/>
              </a:solidFill>
              <a:latin typeface="+mn-ea"/>
              <a:ea typeface="+mn-ea"/>
            </a:rPr>
            <a:t>一般论文</a:t>
          </a:r>
          <a:r>
            <a:rPr lang="zh-CN" sz="1800" b="1" kern="1200" dirty="0" smtClean="0">
              <a:solidFill>
                <a:srgbClr val="553D43"/>
              </a:solidFill>
              <a:latin typeface="+mn-ea"/>
              <a:ea typeface="+mn-ea"/>
            </a:rPr>
            <a:t>检索</a:t>
          </a:r>
          <a:r>
            <a:rPr lang="zh-CN" sz="1800" b="0" kern="1200" dirty="0" smtClean="0">
              <a:solidFill>
                <a:srgbClr val="553D43"/>
              </a:solidFill>
              <a:latin typeface="+mn-ea"/>
              <a:ea typeface="+mn-ea"/>
            </a:rPr>
            <a:t>（中国知网）</a:t>
          </a:r>
          <a:r>
            <a:rPr lang="zh-CN" altLang="en-US" sz="1800" b="0" kern="1200" dirty="0" smtClean="0">
              <a:solidFill>
                <a:srgbClr val="553D43"/>
              </a:solidFill>
              <a:latin typeface="+mn-ea"/>
              <a:ea typeface="+mn-ea"/>
            </a:rPr>
            <a:t>：</a:t>
          </a:r>
          <a:r>
            <a:rPr lang="zh-CN" sz="1800" b="0" kern="1200" dirty="0" smtClean="0">
              <a:solidFill>
                <a:srgbClr val="553D43"/>
              </a:solidFill>
              <a:latin typeface="+mn-ea"/>
              <a:ea typeface="+mn-ea"/>
            </a:rPr>
            <a:t> </a:t>
          </a:r>
          <a:r>
            <a:rPr lang="en-US" altLang="zh-CN" sz="1800" b="0" kern="1200" dirty="0" smtClean="0">
              <a:solidFill>
                <a:srgbClr val="553D43"/>
              </a:solidFill>
              <a:latin typeface="+mn-ea"/>
              <a:ea typeface="+mn-ea"/>
            </a:rPr>
            <a:t>http://www.cnki.net/</a:t>
          </a:r>
          <a:r>
            <a:rPr lang="zh-CN" sz="1800" b="0" kern="1200" dirty="0" smtClean="0">
              <a:solidFill>
                <a:srgbClr val="553D43"/>
              </a:solidFill>
              <a:latin typeface="+mn-ea"/>
              <a:ea typeface="+mn-ea"/>
            </a:rPr>
            <a:t>  </a:t>
          </a:r>
          <a:r>
            <a:rPr lang="zh-CN" altLang="en-US" sz="2000" b="0" kern="1200" dirty="0" smtClean="0">
              <a:solidFill>
                <a:srgbClr val="553D43"/>
              </a:solidFill>
              <a:latin typeface="+mn-ea"/>
              <a:ea typeface="+mn-ea"/>
            </a:rPr>
            <a:t>请从网站上自行打印并加盖单位公章</a:t>
          </a:r>
          <a:endParaRPr lang="zh-CN" sz="2000" b="0" kern="1200" dirty="0">
            <a:solidFill>
              <a:srgbClr val="553D43"/>
            </a:solidFill>
            <a:latin typeface="+mn-ea"/>
            <a:ea typeface="+mn-ea"/>
          </a:endParaRPr>
        </a:p>
      </dsp:txBody>
      <dsp:txXfrm>
        <a:off x="903542" y="3104467"/>
        <a:ext cx="10238956" cy="995720"/>
      </dsp:txXfrm>
    </dsp:sp>
    <dsp:sp modelId="{6F2FE3DA-3B0B-470F-A0BF-CB01DC1D83F3}">
      <dsp:nvSpPr>
        <dsp:cNvPr id="0" name=""/>
        <dsp:cNvSpPr/>
      </dsp:nvSpPr>
      <dsp:spPr>
        <a:xfrm>
          <a:off x="476580" y="3166032"/>
          <a:ext cx="813943" cy="813943"/>
        </a:xfrm>
        <a:prstGeom prst="ellipse">
          <a:avLst/>
        </a:prstGeom>
        <a:blipFill rotWithShape="0">
          <a:blip xmlns:r="http://schemas.openxmlformats.org/officeDocument/2006/relationships" r:embed="rId5"/>
          <a:stretch>
            <a:fillRect/>
          </a:stretch>
        </a:blipFill>
        <a:ln w="6350" cap="flat" cmpd="sng" algn="ctr">
          <a:solidFill>
            <a:schemeClr val="accent4">
              <a:hueOff val="7796769"/>
              <a:satOff val="-35976"/>
              <a:lumOff val="1324"/>
              <a:alphaOff val="0"/>
            </a:schemeClr>
          </a:solidFill>
          <a:prstDash val="solid"/>
          <a:miter lim="800000"/>
        </a:ln>
        <a:effectLst/>
      </dsp:spPr>
      <dsp:style>
        <a:lnRef idx="1">
          <a:scrgbClr r="0" g="0" b="0"/>
        </a:lnRef>
        <a:fillRef idx="2">
          <a:scrgbClr r="0" g="0" b="0"/>
        </a:fillRef>
        <a:effectRef idx="0">
          <a:scrgbClr r="0" g="0" b="0"/>
        </a:effectRef>
        <a:fontRef idx="minor"/>
      </dsp:style>
    </dsp:sp>
    <dsp:sp modelId="{392B43F0-231B-4EB1-9635-61CB46062EEC}">
      <dsp:nvSpPr>
        <dsp:cNvPr id="0" name=""/>
        <dsp:cNvSpPr/>
      </dsp:nvSpPr>
      <dsp:spPr>
        <a:xfrm>
          <a:off x="224461" y="4191919"/>
          <a:ext cx="10981865" cy="903588"/>
        </a:xfrm>
        <a:prstGeom prst="rect">
          <a:avLst/>
        </a:prstGeom>
        <a:gradFill rotWithShape="0">
          <a:gsLst>
            <a:gs pos="0">
              <a:schemeClr val="accent4">
                <a:hueOff val="10395692"/>
                <a:satOff val="-47968"/>
                <a:lumOff val="1765"/>
                <a:alphaOff val="0"/>
                <a:lumMod val="110000"/>
                <a:satMod val="105000"/>
                <a:tint val="67000"/>
              </a:schemeClr>
            </a:gs>
            <a:gs pos="50000">
              <a:schemeClr val="accent4">
                <a:hueOff val="10395692"/>
                <a:satOff val="-47968"/>
                <a:lumOff val="1765"/>
                <a:alphaOff val="0"/>
                <a:lumMod val="105000"/>
                <a:satMod val="103000"/>
                <a:tint val="73000"/>
              </a:schemeClr>
            </a:gs>
            <a:gs pos="100000">
              <a:schemeClr val="accent4">
                <a:hueOff val="10395692"/>
                <a:satOff val="-47968"/>
                <a:lumOff val="1765"/>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516854" tIns="119380" rIns="119380" bIns="119380" numCol="1" spcCol="1270" anchor="ctr" anchorCtr="0">
          <a:noAutofit/>
        </a:bodyPr>
        <a:lstStyle/>
        <a:p>
          <a:pPr lvl="0" algn="l" defTabSz="2089150">
            <a:lnSpc>
              <a:spcPct val="90000"/>
            </a:lnSpc>
            <a:spcBef>
              <a:spcPct val="0"/>
            </a:spcBef>
            <a:spcAft>
              <a:spcPct val="35000"/>
            </a:spcAft>
          </a:pPr>
          <a:endParaRPr lang="zh-CN" altLang="en-US" sz="4700" kern="1200"/>
        </a:p>
      </dsp:txBody>
      <dsp:txXfrm>
        <a:off x="224461" y="4191919"/>
        <a:ext cx="10981865" cy="903588"/>
      </dsp:txXfrm>
    </dsp:sp>
    <dsp:sp modelId="{2E408091-C88B-40BB-9BCD-04AEAE762CCE}">
      <dsp:nvSpPr>
        <dsp:cNvPr id="0" name=""/>
        <dsp:cNvSpPr/>
      </dsp:nvSpPr>
      <dsp:spPr>
        <a:xfrm>
          <a:off x="9493" y="4149656"/>
          <a:ext cx="813943" cy="813943"/>
        </a:xfrm>
        <a:prstGeom prst="ellipse">
          <a:avLst/>
        </a:prstGeom>
        <a:blipFill rotWithShape="0">
          <a:blip xmlns:r="http://schemas.openxmlformats.org/officeDocument/2006/relationships" r:embed="rId6"/>
          <a:stretch>
            <a:fillRect/>
          </a:stretch>
        </a:blipFill>
        <a:ln w="6350" cap="flat" cmpd="sng" algn="ctr">
          <a:solidFill>
            <a:schemeClr val="accent4">
              <a:hueOff val="10395692"/>
              <a:satOff val="-47968"/>
              <a:lumOff val="1765"/>
              <a:alphaOff val="0"/>
            </a:schemeClr>
          </a:solidFill>
          <a:prstDash val="solid"/>
          <a:miter lim="800000"/>
        </a:ln>
        <a:effectLst/>
      </dsp:spPr>
      <dsp:style>
        <a:lnRef idx="1">
          <a:scrgbClr r="0" g="0" b="0"/>
        </a:lnRef>
        <a:fillRef idx="2">
          <a:scrgbClr r="0" g="0" b="0"/>
        </a:fillRef>
        <a:effectRef idx="0">
          <a:scrgbClr r="0" g="0" b="0"/>
        </a:effectRef>
        <a:fontRef idx="minor"/>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D524268-958D-4383-A55F-CCF90F2491E6}">
      <dsp:nvSpPr>
        <dsp:cNvPr id="0" name=""/>
        <dsp:cNvSpPr/>
      </dsp:nvSpPr>
      <dsp:spPr>
        <a:xfrm>
          <a:off x="2" y="297100"/>
          <a:ext cx="4996867" cy="725404"/>
        </a:xfrm>
        <a:prstGeom prst="rect">
          <a:avLst/>
        </a:prstGeom>
        <a:solidFill>
          <a:schemeClr val="accent5">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0688" tIns="97536" rIns="170688" bIns="97536" numCol="1" spcCol="1270" anchor="ctr" anchorCtr="0">
          <a:noAutofit/>
        </a:bodyPr>
        <a:lstStyle/>
        <a:p>
          <a:pPr lvl="0" algn="ctr" defTabSz="1066800" rtl="0">
            <a:lnSpc>
              <a:spcPct val="100000"/>
            </a:lnSpc>
            <a:spcBef>
              <a:spcPct val="0"/>
            </a:spcBef>
            <a:spcAft>
              <a:spcPct val="35000"/>
            </a:spcAft>
          </a:pPr>
          <a:r>
            <a:rPr lang="zh-CN" altLang="en-US" sz="2400" b="1" kern="1200" dirty="0" smtClean="0"/>
            <a:t>代表作要求：</a:t>
          </a:r>
          <a:endParaRPr lang="zh-CN" altLang="en-US" sz="2400" b="1" kern="1200" dirty="0"/>
        </a:p>
      </dsp:txBody>
      <dsp:txXfrm>
        <a:off x="2" y="297100"/>
        <a:ext cx="4996867" cy="725404"/>
      </dsp:txXfrm>
    </dsp:sp>
    <dsp:sp modelId="{67BDE38F-A031-4C4B-9483-BF03AC97CB3D}">
      <dsp:nvSpPr>
        <dsp:cNvPr id="0" name=""/>
        <dsp:cNvSpPr/>
      </dsp:nvSpPr>
      <dsp:spPr>
        <a:xfrm>
          <a:off x="52" y="1002519"/>
          <a:ext cx="4996867" cy="2659905"/>
        </a:xfrm>
        <a:prstGeom prst="rect">
          <a:avLst/>
        </a:prstGeom>
        <a:solidFill>
          <a:schemeClr val="accent5">
            <a:tint val="40000"/>
            <a:alpha val="90000"/>
            <a:hueOff val="0"/>
            <a:satOff val="0"/>
            <a:lumOff val="0"/>
            <a:alphaOff val="0"/>
          </a:schemeClr>
        </a:solidFill>
        <a:ln w="12700" cap="flat" cmpd="sng" algn="ctr">
          <a:solidFill>
            <a:schemeClr val="accent5">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0678" tIns="90678" rIns="120904" bIns="136017" numCol="1" spcCol="1270" anchor="t" anchorCtr="0">
          <a:noAutofit/>
        </a:bodyPr>
        <a:lstStyle/>
        <a:p>
          <a:pPr marL="171450" lvl="1" indent="-171450" algn="l" defTabSz="755650" rtl="0">
            <a:lnSpc>
              <a:spcPct val="90000"/>
            </a:lnSpc>
            <a:spcBef>
              <a:spcPct val="0"/>
            </a:spcBef>
            <a:spcAft>
              <a:spcPct val="15000"/>
            </a:spcAft>
            <a:buChar char="••"/>
          </a:pPr>
          <a:r>
            <a:rPr lang="en-US" altLang="zh-CN" sz="1700" kern="1200" dirty="0" smtClean="0">
              <a:solidFill>
                <a:srgbClr val="553D43"/>
              </a:solidFill>
              <a:latin typeface="+mn-ea"/>
              <a:ea typeface="+mn-ea"/>
            </a:rPr>
            <a:t> </a:t>
          </a:r>
          <a:r>
            <a:rPr lang="zh-CN" sz="1700" b="1" kern="1200" dirty="0" smtClean="0">
              <a:solidFill>
                <a:srgbClr val="553D43"/>
              </a:solidFill>
              <a:latin typeface="+mn-ea"/>
              <a:ea typeface="+mn-ea"/>
            </a:rPr>
            <a:t>送审篇数</a:t>
          </a:r>
          <a:r>
            <a:rPr lang="zh-CN" sz="1700" kern="1200" dirty="0" smtClean="0">
              <a:latin typeface="+mn-ea"/>
              <a:ea typeface="+mn-ea"/>
            </a:rPr>
            <a:t>：正常晋升</a:t>
          </a:r>
          <a:r>
            <a:rPr lang="en-US" sz="1700" kern="1200" dirty="0" smtClean="0">
              <a:latin typeface="+mn-ea"/>
              <a:ea typeface="+mn-ea"/>
            </a:rPr>
            <a:t>(</a:t>
          </a:r>
          <a:r>
            <a:rPr lang="zh-CN" sz="1700" kern="1200" dirty="0" smtClean="0">
              <a:latin typeface="+mn-ea"/>
              <a:ea typeface="+mn-ea"/>
            </a:rPr>
            <a:t>含转评</a:t>
          </a:r>
          <a:r>
            <a:rPr lang="en-US" sz="1700" kern="1200" dirty="0" smtClean="0">
              <a:latin typeface="+mn-ea"/>
              <a:ea typeface="+mn-ea"/>
            </a:rPr>
            <a:t>)</a:t>
          </a:r>
          <a:r>
            <a:rPr lang="en-US" sz="1700" b="1" kern="1200" dirty="0" smtClean="0">
              <a:solidFill>
                <a:srgbClr val="FF0000"/>
              </a:solidFill>
              <a:latin typeface="+mn-ea"/>
              <a:ea typeface="+mn-ea"/>
            </a:rPr>
            <a:t>2</a:t>
          </a:r>
          <a:r>
            <a:rPr lang="zh-CN" sz="1700" kern="1200" dirty="0" smtClean="0">
              <a:latin typeface="+mn-ea"/>
              <a:ea typeface="+mn-ea"/>
            </a:rPr>
            <a:t>篇，破格晋升</a:t>
          </a:r>
          <a:r>
            <a:rPr lang="en-US" sz="1700" b="1" kern="1200" dirty="0" smtClean="0">
              <a:solidFill>
                <a:srgbClr val="FF0000"/>
              </a:solidFill>
              <a:latin typeface="+mn-ea"/>
              <a:ea typeface="+mn-ea"/>
            </a:rPr>
            <a:t>3</a:t>
          </a:r>
          <a:r>
            <a:rPr lang="zh-CN" sz="1700" kern="1200" dirty="0" smtClean="0">
              <a:latin typeface="+mn-ea"/>
              <a:ea typeface="+mn-ea"/>
            </a:rPr>
            <a:t>篇。</a:t>
          </a:r>
          <a:endParaRPr lang="zh-CN" sz="1700" kern="1200" dirty="0">
            <a:latin typeface="+mn-ea"/>
            <a:ea typeface="+mn-ea"/>
          </a:endParaRPr>
        </a:p>
        <a:p>
          <a:pPr marL="171450" lvl="1" indent="-171450" algn="l" defTabSz="755650" rtl="0">
            <a:lnSpc>
              <a:spcPct val="90000"/>
            </a:lnSpc>
            <a:spcBef>
              <a:spcPct val="0"/>
            </a:spcBef>
            <a:spcAft>
              <a:spcPct val="15000"/>
            </a:spcAft>
            <a:buChar char="••"/>
          </a:pPr>
          <a:r>
            <a:rPr lang="en-US" altLang="zh-CN" sz="1700" kern="1200" dirty="0" smtClean="0">
              <a:solidFill>
                <a:srgbClr val="553D43"/>
              </a:solidFill>
              <a:latin typeface="+mn-ea"/>
              <a:ea typeface="+mn-ea"/>
            </a:rPr>
            <a:t> </a:t>
          </a:r>
          <a:r>
            <a:rPr lang="zh-CN" altLang="en-US" sz="1700" b="1" kern="1200" dirty="0" smtClean="0">
              <a:solidFill>
                <a:srgbClr val="553D43"/>
              </a:solidFill>
              <a:latin typeface="+mn-ea"/>
              <a:ea typeface="+mn-ea"/>
            </a:rPr>
            <a:t>送审材料</a:t>
          </a:r>
          <a:r>
            <a:rPr lang="zh-CN" sz="1700" kern="1200" dirty="0" smtClean="0">
              <a:latin typeface="+mn-ea"/>
              <a:ea typeface="+mn-ea"/>
            </a:rPr>
            <a:t>：（</a:t>
          </a:r>
          <a:r>
            <a:rPr lang="en-US" sz="1700" kern="1200" dirty="0" smtClean="0">
              <a:latin typeface="+mn-ea"/>
              <a:ea typeface="+mn-ea"/>
            </a:rPr>
            <a:t>1</a:t>
          </a:r>
          <a:r>
            <a:rPr lang="zh-CN" sz="1700" kern="1200" dirty="0" smtClean="0">
              <a:latin typeface="+mn-ea"/>
              <a:ea typeface="+mn-ea"/>
            </a:rPr>
            <a:t>）</a:t>
          </a:r>
          <a:r>
            <a:rPr lang="zh-CN" altLang="en-US" sz="1700" kern="1200" dirty="0" smtClean="0">
              <a:latin typeface="+mn-ea"/>
              <a:ea typeface="+mn-ea"/>
            </a:rPr>
            <a:t>送审代表作须是</a:t>
          </a:r>
          <a:r>
            <a:rPr lang="zh-CN" altLang="en-US" sz="1700" b="1" kern="1200" dirty="0" smtClean="0">
              <a:solidFill>
                <a:srgbClr val="FF0000"/>
              </a:solidFill>
              <a:latin typeface="+mn-ea"/>
              <a:ea typeface="+mn-ea"/>
            </a:rPr>
            <a:t>独立撰写或第一作者</a:t>
          </a:r>
          <a:r>
            <a:rPr lang="zh-CN" altLang="en-US" sz="1700" kern="1200" dirty="0" smtClean="0">
              <a:latin typeface="+mn-ea"/>
              <a:ea typeface="+mn-ea"/>
            </a:rPr>
            <a:t>公开发表的论文（著）。</a:t>
          </a:r>
          <a:r>
            <a:rPr lang="zh-CN" sz="1700" kern="1200" dirty="0" smtClean="0">
              <a:latin typeface="+mn-ea"/>
              <a:ea typeface="+mn-ea"/>
            </a:rPr>
            <a:t>（</a:t>
          </a:r>
          <a:r>
            <a:rPr lang="en-US" sz="1700" kern="1200" dirty="0" smtClean="0">
              <a:latin typeface="+mn-ea"/>
              <a:ea typeface="+mn-ea"/>
            </a:rPr>
            <a:t>2</a:t>
          </a:r>
          <a:r>
            <a:rPr lang="zh-CN" sz="1700" kern="1200" dirty="0" smtClean="0">
              <a:latin typeface="+mn-ea"/>
              <a:ea typeface="+mn-ea"/>
            </a:rPr>
            <a:t>）</a:t>
          </a:r>
          <a:r>
            <a:rPr lang="zh-CN" altLang="en-US" sz="1700" kern="1200" dirty="0" smtClean="0">
              <a:latin typeface="+mn-ea"/>
              <a:ea typeface="+mn-ea"/>
            </a:rPr>
            <a:t>除学术专著（译著）、作品、教材等用原件外，其它一律使用复印件；</a:t>
          </a:r>
          <a:r>
            <a:rPr lang="zh-CN" sz="1700" kern="1200" dirty="0" smtClean="0">
              <a:latin typeface="+mn-ea"/>
              <a:ea typeface="+mn-ea"/>
            </a:rPr>
            <a:t>复印件务必清晰、完整，包含期刊封面、目录（全部）、论文全文、封底等</a:t>
          </a:r>
          <a:r>
            <a:rPr lang="zh-CN" altLang="en-US" sz="1700" kern="1200" dirty="0" smtClean="0">
              <a:latin typeface="+mn-ea"/>
              <a:ea typeface="+mn-ea"/>
            </a:rPr>
            <a:t>；</a:t>
          </a:r>
          <a:r>
            <a:rPr lang="zh-CN" sz="1700" kern="1200" dirty="0" smtClean="0">
              <a:latin typeface="+mn-ea"/>
              <a:ea typeface="+mn-ea"/>
            </a:rPr>
            <a:t>（</a:t>
          </a:r>
          <a:r>
            <a:rPr lang="en-US" sz="1700" kern="1200" dirty="0" smtClean="0">
              <a:latin typeface="+mn-ea"/>
              <a:ea typeface="+mn-ea"/>
            </a:rPr>
            <a:t>3</a:t>
          </a:r>
          <a:r>
            <a:rPr lang="zh-CN" sz="1700" kern="1200" dirty="0" smtClean="0">
              <a:latin typeface="+mn-ea"/>
              <a:ea typeface="+mn-ea"/>
            </a:rPr>
            <a:t>）</a:t>
          </a:r>
          <a:r>
            <a:rPr lang="en-US" sz="1700" kern="1200" dirty="0" smtClean="0">
              <a:latin typeface="+mn-ea"/>
              <a:ea typeface="+mn-ea"/>
            </a:rPr>
            <a:t> </a:t>
          </a:r>
          <a:r>
            <a:rPr lang="zh-CN" sz="1700" kern="1200" dirty="0" smtClean="0">
              <a:latin typeface="+mn-ea"/>
              <a:ea typeface="+mn-ea"/>
            </a:rPr>
            <a:t>单位组织人事秘书审核并加盖公章</a:t>
          </a:r>
          <a:r>
            <a:rPr lang="zh-CN" altLang="en-US" sz="1700" kern="1200" dirty="0" smtClean="0">
              <a:latin typeface="+mn-ea"/>
              <a:ea typeface="+mn-ea"/>
            </a:rPr>
            <a:t>。</a:t>
          </a:r>
          <a:endParaRPr lang="zh-CN" sz="1700" kern="1200" dirty="0">
            <a:latin typeface="+mn-ea"/>
            <a:ea typeface="+mn-ea"/>
          </a:endParaRPr>
        </a:p>
      </dsp:txBody>
      <dsp:txXfrm>
        <a:off x="52" y="1002519"/>
        <a:ext cx="4996867" cy="2659905"/>
      </dsp:txXfrm>
    </dsp:sp>
    <dsp:sp modelId="{5466ED2D-A0E5-4953-B2AA-B2C1017EA660}">
      <dsp:nvSpPr>
        <dsp:cNvPr id="0" name=""/>
        <dsp:cNvSpPr/>
      </dsp:nvSpPr>
      <dsp:spPr>
        <a:xfrm>
          <a:off x="5696480" y="277115"/>
          <a:ext cx="4996867" cy="725404"/>
        </a:xfrm>
        <a:prstGeom prst="rect">
          <a:avLst/>
        </a:prstGeom>
        <a:solidFill>
          <a:schemeClr val="accent5">
            <a:hueOff val="-7353344"/>
            <a:satOff val="-10228"/>
            <a:lumOff val="-3922"/>
            <a:alphaOff val="0"/>
          </a:schemeClr>
        </a:solidFill>
        <a:ln w="12700" cap="flat" cmpd="sng" algn="ctr">
          <a:solidFill>
            <a:schemeClr val="accent5">
              <a:hueOff val="-7353344"/>
              <a:satOff val="-10228"/>
              <a:lumOff val="-3922"/>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0688" tIns="97536" rIns="170688" bIns="97536" numCol="1" spcCol="1270" anchor="ctr" anchorCtr="0">
          <a:noAutofit/>
        </a:bodyPr>
        <a:lstStyle/>
        <a:p>
          <a:pPr lvl="0" algn="ctr" defTabSz="1066800" rtl="0">
            <a:lnSpc>
              <a:spcPct val="100000"/>
            </a:lnSpc>
            <a:spcBef>
              <a:spcPct val="0"/>
            </a:spcBef>
            <a:spcAft>
              <a:spcPct val="35000"/>
            </a:spcAft>
          </a:pPr>
          <a:r>
            <a:rPr lang="zh-CN" altLang="en-US" sz="2400" b="1" kern="1200" smtClean="0"/>
            <a:t>装袋要求：</a:t>
          </a:r>
          <a:endParaRPr lang="zh-CN" altLang="en-US" sz="2400" b="1" kern="1200" dirty="0"/>
        </a:p>
      </dsp:txBody>
      <dsp:txXfrm>
        <a:off x="5696480" y="277115"/>
        <a:ext cx="4996867" cy="725404"/>
      </dsp:txXfrm>
    </dsp:sp>
    <dsp:sp modelId="{35DC55B0-4A03-4838-887D-D889982485D1}">
      <dsp:nvSpPr>
        <dsp:cNvPr id="0" name=""/>
        <dsp:cNvSpPr/>
      </dsp:nvSpPr>
      <dsp:spPr>
        <a:xfrm>
          <a:off x="5696480" y="1002519"/>
          <a:ext cx="4996867" cy="2659905"/>
        </a:xfrm>
        <a:prstGeom prst="rect">
          <a:avLst/>
        </a:prstGeom>
        <a:solidFill>
          <a:schemeClr val="accent5">
            <a:tint val="40000"/>
            <a:alpha val="90000"/>
            <a:hueOff val="-7391755"/>
            <a:satOff val="-12816"/>
            <a:lumOff val="-1289"/>
            <a:alphaOff val="0"/>
          </a:schemeClr>
        </a:solidFill>
        <a:ln w="12700" cap="flat" cmpd="sng" algn="ctr">
          <a:solidFill>
            <a:schemeClr val="accent5">
              <a:tint val="40000"/>
              <a:alpha val="90000"/>
              <a:hueOff val="-7391755"/>
              <a:satOff val="-12816"/>
              <a:lumOff val="-1289"/>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0678" tIns="90678" rIns="120904" bIns="136017" numCol="1" spcCol="1270" anchor="t" anchorCtr="0">
          <a:noAutofit/>
        </a:bodyPr>
        <a:lstStyle/>
        <a:p>
          <a:pPr marL="171450" lvl="1" indent="-171450" algn="l" defTabSz="755650" rtl="0">
            <a:lnSpc>
              <a:spcPct val="90000"/>
            </a:lnSpc>
            <a:spcBef>
              <a:spcPct val="0"/>
            </a:spcBef>
            <a:spcAft>
              <a:spcPct val="15000"/>
            </a:spcAft>
            <a:buChar char="••"/>
          </a:pPr>
          <a:r>
            <a:rPr lang="zh-CN" altLang="en-US" sz="1700" b="1" kern="1200" dirty="0" smtClean="0">
              <a:solidFill>
                <a:srgbClr val="553D43"/>
              </a:solidFill>
              <a:latin typeface="+mn-ea"/>
              <a:ea typeface="+mn-ea"/>
            </a:rPr>
            <a:t>送审份数</a:t>
          </a:r>
          <a:r>
            <a:rPr lang="zh-CN" altLang="en-US" sz="1700" kern="1200" dirty="0" smtClean="0">
              <a:latin typeface="+mn-ea"/>
              <a:ea typeface="+mn-ea"/>
            </a:rPr>
            <a:t>：正高</a:t>
          </a:r>
          <a:r>
            <a:rPr lang="en-US" altLang="zh-CN" sz="1700" b="1" kern="1200" dirty="0" smtClean="0">
              <a:solidFill>
                <a:srgbClr val="FF0000"/>
              </a:solidFill>
              <a:latin typeface="+mn-ea"/>
              <a:ea typeface="+mn-ea"/>
            </a:rPr>
            <a:t>5</a:t>
          </a:r>
          <a:r>
            <a:rPr lang="zh-CN" altLang="en-US" sz="1700" kern="1200" dirty="0" smtClean="0">
              <a:latin typeface="+mn-ea"/>
              <a:ea typeface="+mn-ea"/>
            </a:rPr>
            <a:t>份，副高</a:t>
          </a:r>
          <a:r>
            <a:rPr lang="en-US" altLang="zh-CN" sz="1700" b="1" kern="1200" dirty="0" smtClean="0">
              <a:solidFill>
                <a:srgbClr val="FF0000"/>
              </a:solidFill>
              <a:latin typeface="+mn-ea"/>
              <a:ea typeface="+mn-ea"/>
            </a:rPr>
            <a:t>3</a:t>
          </a:r>
          <a:r>
            <a:rPr lang="zh-CN" altLang="en-US" sz="1700" kern="1200" dirty="0" smtClean="0">
              <a:latin typeface="+mn-ea"/>
              <a:ea typeface="+mn-ea"/>
            </a:rPr>
            <a:t>份，用档案袋分别装好并贴上封面。</a:t>
          </a:r>
          <a:endParaRPr lang="zh-CN" sz="1700" kern="1200" dirty="0">
            <a:latin typeface="+mn-ea"/>
            <a:ea typeface="+mn-ea"/>
          </a:endParaRPr>
        </a:p>
        <a:p>
          <a:pPr marL="171450" lvl="1" indent="-171450" algn="l" defTabSz="755650" rtl="0">
            <a:lnSpc>
              <a:spcPct val="90000"/>
            </a:lnSpc>
            <a:spcBef>
              <a:spcPct val="0"/>
            </a:spcBef>
            <a:spcAft>
              <a:spcPct val="15000"/>
            </a:spcAft>
            <a:buChar char="••"/>
          </a:pPr>
          <a:r>
            <a:rPr lang="zh-CN" altLang="en-US" sz="1700" b="1" kern="1200" dirty="0" smtClean="0">
              <a:solidFill>
                <a:srgbClr val="553D43"/>
              </a:solidFill>
              <a:latin typeface="+mn-ea"/>
              <a:ea typeface="+mn-ea"/>
            </a:rPr>
            <a:t>每袋包含</a:t>
          </a:r>
          <a:r>
            <a:rPr lang="zh-CN" altLang="en-US" sz="1700" kern="1200" dirty="0" smtClean="0">
              <a:solidFill>
                <a:srgbClr val="553D43"/>
              </a:solidFill>
              <a:latin typeface="+mn-ea"/>
              <a:ea typeface="+mn-ea"/>
            </a:rPr>
            <a:t>：</a:t>
          </a:r>
          <a:r>
            <a:rPr lang="zh-CN" altLang="en-US" sz="1700" kern="1200" dirty="0" smtClean="0">
              <a:latin typeface="+mn-ea"/>
              <a:ea typeface="+mn-ea"/>
            </a:rPr>
            <a:t>（</a:t>
          </a:r>
          <a:r>
            <a:rPr lang="en-US" altLang="zh-CN" sz="1700" kern="1200" dirty="0" smtClean="0">
              <a:latin typeface="+mn-ea"/>
              <a:ea typeface="+mn-ea"/>
            </a:rPr>
            <a:t>1</a:t>
          </a:r>
          <a:r>
            <a:rPr lang="zh-CN" altLang="en-US" sz="1700" kern="1200" dirty="0" smtClean="0">
              <a:latin typeface="+mn-ea"/>
              <a:ea typeface="+mn-ea"/>
            </a:rPr>
            <a:t>）</a:t>
          </a:r>
          <a:r>
            <a:rPr lang="en-US" sz="1700" kern="1200" dirty="0" smtClean="0">
              <a:latin typeface="+mn-ea"/>
              <a:ea typeface="+mn-ea"/>
            </a:rPr>
            <a:t>《</a:t>
          </a:r>
          <a:r>
            <a:rPr lang="zh-CN" sz="1700" kern="1200" dirty="0" smtClean="0">
              <a:latin typeface="+mn-ea"/>
              <a:ea typeface="+mn-ea"/>
            </a:rPr>
            <a:t>申请表</a:t>
          </a:r>
          <a:r>
            <a:rPr lang="en-US" sz="1700" kern="1200" dirty="0" smtClean="0">
              <a:latin typeface="+mn-ea"/>
              <a:ea typeface="+mn-ea"/>
            </a:rPr>
            <a:t>》1</a:t>
          </a:r>
          <a:r>
            <a:rPr lang="zh-CN" sz="1700" kern="1200" dirty="0" smtClean="0">
              <a:latin typeface="+mn-ea"/>
              <a:ea typeface="+mn-ea"/>
            </a:rPr>
            <a:t>份，以聘任办盖章的为准，</a:t>
          </a:r>
          <a:r>
            <a:rPr lang="zh-CN" sz="1700" b="0" kern="1200" dirty="0" smtClean="0">
              <a:latin typeface="+mn-ea"/>
              <a:ea typeface="+mn-ea"/>
            </a:rPr>
            <a:t>复印至表格的个人申明签</a:t>
          </a:r>
          <a:r>
            <a:rPr lang="zh-CN" altLang="en-US" sz="1700" b="0" kern="1200" dirty="0" smtClean="0">
              <a:latin typeface="+mn-ea"/>
              <a:ea typeface="+mn-ea"/>
            </a:rPr>
            <a:t>名</a:t>
          </a:r>
          <a:r>
            <a:rPr lang="zh-CN" sz="1700" b="0" kern="1200" dirty="0" smtClean="0">
              <a:latin typeface="+mn-ea"/>
              <a:ea typeface="+mn-ea"/>
            </a:rPr>
            <a:t>部分</a:t>
          </a:r>
          <a:r>
            <a:rPr lang="zh-CN" sz="1700" kern="1200" dirty="0" smtClean="0">
              <a:latin typeface="+mn-ea"/>
              <a:ea typeface="+mn-ea"/>
            </a:rPr>
            <a:t>；（</a:t>
          </a:r>
          <a:r>
            <a:rPr lang="en-US" sz="1700" kern="1200" dirty="0" smtClean="0">
              <a:latin typeface="+mn-ea"/>
              <a:ea typeface="+mn-ea"/>
            </a:rPr>
            <a:t>2</a:t>
          </a:r>
          <a:r>
            <a:rPr lang="zh-CN" sz="1700" kern="1200" dirty="0" smtClean="0">
              <a:latin typeface="+mn-ea"/>
              <a:ea typeface="+mn-ea"/>
            </a:rPr>
            <a:t>）   送审代表作复印件及检索证明各</a:t>
          </a:r>
          <a:r>
            <a:rPr lang="en-US" sz="1700" kern="1200" dirty="0" smtClean="0">
              <a:latin typeface="+mn-ea"/>
              <a:ea typeface="+mn-ea"/>
            </a:rPr>
            <a:t>1</a:t>
          </a:r>
          <a:r>
            <a:rPr lang="zh-CN" sz="1700" kern="1200" dirty="0" smtClean="0">
              <a:latin typeface="+mn-ea"/>
              <a:ea typeface="+mn-ea"/>
            </a:rPr>
            <a:t>份</a:t>
          </a:r>
          <a:r>
            <a:rPr lang="zh-CN" altLang="en-US" sz="1700" kern="1200" dirty="0" smtClean="0">
              <a:latin typeface="+mn-ea"/>
              <a:ea typeface="+mn-ea"/>
            </a:rPr>
            <a:t>；</a:t>
          </a:r>
          <a:r>
            <a:rPr lang="zh-CN" sz="1700" kern="1200" dirty="0" smtClean="0">
              <a:latin typeface="+mn-ea"/>
              <a:ea typeface="+mn-ea"/>
            </a:rPr>
            <a:t>（</a:t>
          </a:r>
          <a:r>
            <a:rPr lang="en-US" sz="1700" kern="1200" dirty="0" smtClean="0">
              <a:latin typeface="+mn-ea"/>
              <a:ea typeface="+mn-ea"/>
            </a:rPr>
            <a:t>3</a:t>
          </a:r>
          <a:r>
            <a:rPr lang="zh-CN" sz="1700" kern="1200" dirty="0" smtClean="0">
              <a:latin typeface="+mn-ea"/>
              <a:ea typeface="+mn-ea"/>
            </a:rPr>
            <a:t>）</a:t>
          </a:r>
          <a:r>
            <a:rPr lang="en-US" sz="1700" kern="1200" dirty="0" smtClean="0">
              <a:latin typeface="+mn-ea"/>
              <a:ea typeface="+mn-ea"/>
            </a:rPr>
            <a:t>《</a:t>
          </a:r>
          <a:r>
            <a:rPr lang="zh-CN" sz="1700" kern="1200" dirty="0" smtClean="0">
              <a:latin typeface="+mn-ea"/>
              <a:ea typeface="+mn-ea"/>
            </a:rPr>
            <a:t>委托同行专家鉴定表</a:t>
          </a:r>
          <a:r>
            <a:rPr lang="en-US" sz="1700" kern="1200" dirty="0" smtClean="0">
              <a:latin typeface="+mn-ea"/>
              <a:ea typeface="+mn-ea"/>
            </a:rPr>
            <a:t>》1</a:t>
          </a:r>
          <a:r>
            <a:rPr lang="zh-CN" sz="1700" kern="1200" dirty="0" smtClean="0">
              <a:latin typeface="+mn-ea"/>
              <a:ea typeface="+mn-ea"/>
            </a:rPr>
            <a:t>份，个人信息写完整</a:t>
          </a:r>
          <a:r>
            <a:rPr lang="zh-CN" altLang="en-US" sz="1700" kern="1200" dirty="0" smtClean="0">
              <a:latin typeface="+mn-ea"/>
              <a:ea typeface="+mn-ea"/>
            </a:rPr>
            <a:t>后</a:t>
          </a:r>
          <a:r>
            <a:rPr lang="zh-CN" sz="1700" kern="1200" dirty="0" smtClean="0">
              <a:latin typeface="+mn-ea"/>
              <a:ea typeface="+mn-ea"/>
            </a:rPr>
            <a:t>提交</a:t>
          </a:r>
          <a:r>
            <a:rPr lang="zh-CN" sz="1700" b="1" kern="1200" dirty="0" smtClean="0">
              <a:solidFill>
                <a:srgbClr val="FF0000"/>
              </a:solidFill>
              <a:latin typeface="+mn-ea"/>
              <a:ea typeface="+mn-ea"/>
            </a:rPr>
            <a:t>电子版</a:t>
          </a:r>
          <a:r>
            <a:rPr lang="zh-CN" altLang="en-US" sz="1700" kern="1200" dirty="0" smtClean="0">
              <a:latin typeface="+mn-ea"/>
              <a:ea typeface="+mn-ea"/>
            </a:rPr>
            <a:t>至单位汇总</a:t>
          </a:r>
          <a:r>
            <a:rPr lang="zh-CN" sz="1700" kern="1200" dirty="0" smtClean="0">
              <a:latin typeface="+mn-ea"/>
              <a:ea typeface="+mn-ea"/>
            </a:rPr>
            <a:t>；</a:t>
          </a:r>
          <a:endParaRPr lang="zh-CN" sz="1700" kern="1200" dirty="0">
            <a:latin typeface="+mn-ea"/>
            <a:ea typeface="+mn-ea"/>
          </a:endParaRPr>
        </a:p>
      </dsp:txBody>
      <dsp:txXfrm>
        <a:off x="5696480" y="1002519"/>
        <a:ext cx="4996867" cy="2659905"/>
      </dsp:txXfrm>
    </dsp:sp>
  </dsp:spTree>
</dsp:drawing>
</file>

<file path=ppt/diagrams/layout1.xml><?xml version="1.0" encoding="utf-8"?>
<dgm:layoutDef xmlns:dgm="http://schemas.openxmlformats.org/drawingml/2006/diagram" xmlns:a="http://schemas.openxmlformats.org/drawingml/2006/main" uniqueId="urn:microsoft.com/office/officeart/2005/8/layout/list1#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nodeHorzAlign" val="l"/>
          <dgm:param type="horzAlign" val="l"/>
        </dgm:alg>
      </dgm:if>
      <dgm:else name="Name2">
        <dgm:alg type="lin">
          <dgm:param type="linDir" val="fromT"/>
          <dgm:param type="vertAlign" val="mid"/>
          <dgm:param type="nodeHorzAlign" val="r"/>
          <dgm:param typ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nodeHorzAlign" val="l"/>
              <dgm:param type="horzAlign" val="l"/>
            </dgm:alg>
          </dgm:if>
          <dgm:else name="Name6">
            <dgm:alg type="lin">
              <dgm:param type="linDir" val="fromR"/>
              <dgm:param type="nodeHorzAlign" val="r"/>
              <dgm:param typ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8/layout/VerticalCurvedList#1">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srcNode" val="srcNode"/>
            <dgm:param type="dstNode" val="dstNode"/>
            <dgm:param type="endSty" val="noArr"/>
            <dgm:param type="connRout" val="curve"/>
            <dgm:param type="begPts" val="ctr"/>
            <dgm:param type="endPts" val="ct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parTxRTLAlign" val="l"/>
                <dgm:param type="shpTxLTRAlignCh" val="l"/>
                <dgm:param type="shpTxRTLAlignCh" val="l"/>
              </dgm:alg>
            </dgm:if>
            <dgm:else name="Name27">
              <dgm:alg type="tx">
                <dgm:param type="parTxLTRAlign" val="r"/>
                <dgm:param type="parTxRTLAlign" val="r"/>
                <dgm:param type="shpTxLTRAlignCh"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parTxRTLAlign" val="l"/>
                <dgm:param type="shpTxLTRAlignCh" val="l"/>
                <dgm:param type="shpTxRTLAlignCh" val="l"/>
              </dgm:alg>
            </dgm:if>
            <dgm:else name="Name32">
              <dgm:alg type="tx">
                <dgm:param type="parTxLTRAlign" val="r"/>
                <dgm:param type="parTxRTLAlign" val="r"/>
                <dgm:param type="shpTxLTRAlignCh"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parTxRTLAlign" val="l"/>
                <dgm:param type="shpTxLTRAlignCh" val="l"/>
                <dgm:param type="shpTxRTLAlignCh" val="l"/>
              </dgm:alg>
            </dgm:if>
            <dgm:else name="Name37">
              <dgm:alg type="tx">
                <dgm:param type="parTxLTRAlign" val="r"/>
                <dgm:param type="parTxRTLAlign" val="r"/>
                <dgm:param type="shpTxLTRAlignCh"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parTxRTLAlign" val="l"/>
                <dgm:param type="shpTxLTRAlignCh" val="l"/>
                <dgm:param type="shpTxRTLAlignCh" val="l"/>
              </dgm:alg>
            </dgm:if>
            <dgm:else name="Name42">
              <dgm:alg type="tx">
                <dgm:param type="parTxLTRAlign" val="r"/>
                <dgm:param type="parTxRTLAlign" val="r"/>
                <dgm:param type="shpTxLTRAlignCh"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parTxRTLAlign" val="l"/>
                <dgm:param type="shpTxLTRAlignCh" val="l"/>
                <dgm:param type="shpTxRTLAlignCh" val="l"/>
              </dgm:alg>
            </dgm:if>
            <dgm:else name="Name47">
              <dgm:alg type="tx">
                <dgm:param type="parTxLTRAlign" val="r"/>
                <dgm:param type="parTxRTLAlign" val="r"/>
                <dgm:param type="shpTxLTRAlignCh"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parTxRTLAlign" val="l"/>
                <dgm:param type="shpTxLTRAlignCh" val="l"/>
                <dgm:param type="shpTxRTLAlignCh" val="l"/>
              </dgm:alg>
            </dgm:if>
            <dgm:else name="Name52">
              <dgm:alg type="tx">
                <dgm:param type="parTxLTRAlign" val="r"/>
                <dgm:param type="parTxRTLAlign" val="r"/>
                <dgm:param type="shpTxLTRAlignCh"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parTxRTLAlign" val="l"/>
                <dgm:param type="shpTxLTRAlignCh" val="l"/>
                <dgm:param type="shpTxRTLAlignCh" val="l"/>
              </dgm:alg>
            </dgm:if>
            <dgm:else name="Name57">
              <dgm:alg type="tx">
                <dgm:param type="parTxLTRAlign" val="r"/>
                <dgm:param type="parTxRTLAlign" val="r"/>
                <dgm:param type="shpTxLTRAlignCh"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3.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3#2">
  <dgm:title val=""/>
  <dgm:desc val=""/>
  <dgm:catLst>
    <dgm:cat type="simple" pri="10300"/>
  </dgm:catLst>
  <dgm:scene3d>
    <a:camera prst="orthographicFront"/>
    <a:lightRig rig="threePt" dir="t"/>
  </dgm:scene3d>
  <dgm:styleLbl name="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1">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1">
        <a:scrgbClr r="0" g="0" b="0"/>
      </a:lnRef>
      <a:fillRef idx="1">
        <a:scrgbClr r="0" g="0" b="0"/>
      </a:fillRef>
      <a:effectRef idx="1">
        <a:scrgbClr r="0" g="0" b="0"/>
      </a:effectRef>
      <a:fontRef idx="minor"/>
    </dgm:style>
  </dgm:styleLbl>
  <dgm:styleLbl name="alignNode1">
    <dgm:scene3d>
      <a:camera prst="orthographicFront"/>
      <a:lightRig rig="threePt" dir="t"/>
    </dgm:scene3d>
    <dgm:txPr/>
    <dgm:style>
      <a:lnRef idx="1">
        <a:scrgbClr r="0" g="0" b="0"/>
      </a:lnRef>
      <a:fillRef idx="2">
        <a:scrgbClr r="0" g="0" b="0"/>
      </a:fillRef>
      <a:effectRef idx="1">
        <a:scrgbClr r="0" g="0" b="0"/>
      </a:effectRef>
      <a:fontRef idx="minor">
        <a:schemeClr val="dk1"/>
      </a:fontRef>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bg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1">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1">
        <a:scrgbClr r="0" g="0" b="0"/>
      </a:lnRef>
      <a:fillRef idx="1">
        <a:scrgbClr r="0" g="0" b="0"/>
      </a:fillRef>
      <a:effectRef idx="1">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1">
        <a:scrgbClr r="0" g="0" b="0"/>
      </a:effectRef>
      <a:fontRef idx="minor"/>
    </dgm:style>
  </dgm:styleLbl>
  <dgm:styleLbl name="bgSibTrans2D1">
    <dgm:scene3d>
      <a:camera prst="orthographicFront"/>
      <a:lightRig rig="threePt" dir="t"/>
    </dgm:scene3d>
    <dgm:txPr/>
    <dgm:style>
      <a:lnRef idx="0">
        <a:scrgbClr r="0" g="0" b="0"/>
      </a:lnRef>
      <a:fillRef idx="2">
        <a:scrgbClr r="0" g="0" b="0"/>
      </a:fillRef>
      <a:effectRef idx="1">
        <a:scrgbClr r="0" g="0" b="0"/>
      </a:effectRef>
      <a:fontRef idx="minor">
        <a:schemeClr val="dk1"/>
      </a:fontRef>
    </dgm:style>
  </dgm:styleLbl>
  <dgm:styleLbl name="callout">
    <dgm:scene3d>
      <a:camera prst="orthographicFront"/>
      <a:lightRig rig="threePt" dir="t"/>
    </dgm:scene3d>
    <dgm:txPr/>
    <dgm:style>
      <a:lnRef idx="1">
        <a:scrgbClr r="0" g="0" b="0"/>
      </a:lnRef>
      <a:fillRef idx="2">
        <a:scrgbClr r="0" g="0" b="0"/>
      </a:fillRef>
      <a:effectRef idx="1">
        <a:scrgbClr r="0" g="0" b="0"/>
      </a:effectRef>
      <a:fontRef idx="minor"/>
    </dgm:style>
  </dgm:styleLbl>
  <dgm:styleLbl name="conFg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1">
        <a:scrgbClr r="0" g="0" b="0"/>
      </a:effectRef>
      <a:fontRef idx="minor"/>
    </dgm:style>
  </dgm:styleLbl>
  <dgm:styleLbl name="fgAcc0">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1">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1">
        <a:scrgbClr r="0" g="0" b="0"/>
      </a:lnRef>
      <a:fillRef idx="1">
        <a:scrgbClr r="0" g="0" b="0"/>
      </a:fillRef>
      <a:effectRef idx="1">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fgSibTrans2D1">
    <dgm:scene3d>
      <a:camera prst="orthographicFront"/>
      <a:lightRig rig="threePt" dir="t"/>
    </dgm:scene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txPr/>
    <dgm:style>
      <a:lnRef idx="1">
        <a:scrgbClr r="0" g="0" b="0"/>
      </a:lnRef>
      <a:fillRef idx="2">
        <a:scrgbClr r="0" g="0" b="0"/>
      </a:fillRef>
      <a:effectRef idx="1">
        <a:scrgbClr r="0" g="0" b="0"/>
      </a:effectRef>
      <a:fontRef idx="minor">
        <a:schemeClr val="dk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2">
        <a:scrgbClr r="0" g="0" b="0"/>
      </a:fillRef>
      <a:effectRef idx="1">
        <a:scrgbClr r="0" g="0" b="0"/>
      </a:effectRef>
      <a:fontRef idx="minor">
        <a:schemeClr val="dk1"/>
      </a:fontRef>
    </dgm:style>
  </dgm:styleLbl>
  <dgm:styleLbl name="solid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1">
        <a:scrgbClr r="0" g="0" b="0"/>
      </a:lnRef>
      <a:fillRef idx="2">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3#1">
  <dgm:title val=""/>
  <dgm:desc val=""/>
  <dgm:catLst>
    <dgm:cat type="simple" pri="10300"/>
  </dgm:catLst>
  <dgm:scene3d>
    <a:camera prst="orthographicFront"/>
    <a:lightRig rig="threePt" dir="t"/>
  </dgm:scene3d>
  <dgm:styleLbl name="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1">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1">
        <a:scrgbClr r="0" g="0" b="0"/>
      </a:lnRef>
      <a:fillRef idx="1">
        <a:scrgbClr r="0" g="0" b="0"/>
      </a:fillRef>
      <a:effectRef idx="1">
        <a:scrgbClr r="0" g="0" b="0"/>
      </a:effectRef>
      <a:fontRef idx="minor"/>
    </dgm:style>
  </dgm:styleLbl>
  <dgm:styleLbl name="alignNode1">
    <dgm:scene3d>
      <a:camera prst="orthographicFront"/>
      <a:lightRig rig="threePt" dir="t"/>
    </dgm:scene3d>
    <dgm:txPr/>
    <dgm:style>
      <a:lnRef idx="1">
        <a:scrgbClr r="0" g="0" b="0"/>
      </a:lnRef>
      <a:fillRef idx="2">
        <a:scrgbClr r="0" g="0" b="0"/>
      </a:fillRef>
      <a:effectRef idx="1">
        <a:scrgbClr r="0" g="0" b="0"/>
      </a:effectRef>
      <a:fontRef idx="minor">
        <a:schemeClr val="dk1"/>
      </a:fontRef>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bg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1">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1">
        <a:scrgbClr r="0" g="0" b="0"/>
      </a:lnRef>
      <a:fillRef idx="1">
        <a:scrgbClr r="0" g="0" b="0"/>
      </a:fillRef>
      <a:effectRef idx="1">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1">
        <a:scrgbClr r="0" g="0" b="0"/>
      </a:effectRef>
      <a:fontRef idx="minor"/>
    </dgm:style>
  </dgm:styleLbl>
  <dgm:styleLbl name="bgSibTrans2D1">
    <dgm:scene3d>
      <a:camera prst="orthographicFront"/>
      <a:lightRig rig="threePt" dir="t"/>
    </dgm:scene3d>
    <dgm:txPr/>
    <dgm:style>
      <a:lnRef idx="0">
        <a:scrgbClr r="0" g="0" b="0"/>
      </a:lnRef>
      <a:fillRef idx="2">
        <a:scrgbClr r="0" g="0" b="0"/>
      </a:fillRef>
      <a:effectRef idx="1">
        <a:scrgbClr r="0" g="0" b="0"/>
      </a:effectRef>
      <a:fontRef idx="minor">
        <a:schemeClr val="dk1"/>
      </a:fontRef>
    </dgm:style>
  </dgm:styleLbl>
  <dgm:styleLbl name="callout">
    <dgm:scene3d>
      <a:camera prst="orthographicFront"/>
      <a:lightRig rig="threePt" dir="t"/>
    </dgm:scene3d>
    <dgm:txPr/>
    <dgm:style>
      <a:lnRef idx="1">
        <a:scrgbClr r="0" g="0" b="0"/>
      </a:lnRef>
      <a:fillRef idx="2">
        <a:scrgbClr r="0" g="0" b="0"/>
      </a:fillRef>
      <a:effectRef idx="1">
        <a:scrgbClr r="0" g="0" b="0"/>
      </a:effectRef>
      <a:fontRef idx="minor"/>
    </dgm:style>
  </dgm:styleLbl>
  <dgm:styleLbl name="conFg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1">
        <a:scrgbClr r="0" g="0" b="0"/>
      </a:effectRef>
      <a:fontRef idx="minor"/>
    </dgm:style>
  </dgm:styleLbl>
  <dgm:styleLbl name="fgAcc0">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1">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1">
        <a:scrgbClr r="0" g="0" b="0"/>
      </a:lnRef>
      <a:fillRef idx="1">
        <a:scrgbClr r="0" g="0" b="0"/>
      </a:fillRef>
      <a:effectRef idx="1">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fgSibTrans2D1">
    <dgm:scene3d>
      <a:camera prst="orthographicFront"/>
      <a:lightRig rig="threePt" dir="t"/>
    </dgm:scene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txPr/>
    <dgm:style>
      <a:lnRef idx="1">
        <a:scrgbClr r="0" g="0" b="0"/>
      </a:lnRef>
      <a:fillRef idx="2">
        <a:scrgbClr r="0" g="0" b="0"/>
      </a:fillRef>
      <a:effectRef idx="1">
        <a:scrgbClr r="0" g="0" b="0"/>
      </a:effectRef>
      <a:fontRef idx="minor">
        <a:schemeClr val="dk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2">
        <a:scrgbClr r="0" g="0" b="0"/>
      </a:fillRef>
      <a:effectRef idx="1">
        <a:scrgbClr r="0" g="0" b="0"/>
      </a:effectRef>
      <a:fontRef idx="minor">
        <a:schemeClr val="dk1"/>
      </a:fontRef>
    </dgm:style>
  </dgm:styleLbl>
  <dgm:styleLbl name="solid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1">
        <a:scrgbClr r="0" g="0" b="0"/>
      </a:lnRef>
      <a:fillRef idx="2">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03FD06F-8F77-4B44-8CF7-9B2BC2489D55}"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1213660-50E6-4F2A-864E-4018A81C69D7}"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42416144-EF6D-40D4-A5E7-4186A879A4A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05DD524-664C-4773-B70C-2926D2725B72}"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42416144-EF6D-40D4-A5E7-4186A879A4A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05DD524-664C-4773-B70C-2926D2725B72}"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垂直排列标题与&#10;文本">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42416144-EF6D-40D4-A5E7-4186A879A4A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05DD524-664C-4773-B70C-2926D2725B72}"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CB6331F3-AA77-40E2-8B5C-082B2B050110}" type="datetimeFigureOut">
              <a:rPr lang="zh-CN" altLang="en-US">
                <a:solidFill>
                  <a:prstClr val="black">
                    <a:tint val="75000"/>
                  </a:prstClr>
                </a:solidFill>
              </a:rPr>
            </a:fld>
            <a:endParaRPr lang="zh-CN" altLang="en-US">
              <a:solidFill>
                <a:prstClr val="black">
                  <a:tint val="75000"/>
                </a:prstClr>
              </a:solidFill>
            </a:endParaRPr>
          </a:p>
        </p:txBody>
      </p:sp>
      <p:sp>
        <p:nvSpPr>
          <p:cNvPr id="3"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4" name="灯片编号占位符 5"/>
          <p:cNvSpPr>
            <a:spLocks noGrp="1"/>
          </p:cNvSpPr>
          <p:nvPr>
            <p:ph type="sldNum" sz="quarter" idx="12"/>
          </p:nvPr>
        </p:nvSpPr>
        <p:spPr/>
        <p:txBody>
          <a:bodyPr/>
          <a:lstStyle>
            <a:lvl1pPr>
              <a:defRPr/>
            </a:lvl1pPr>
          </a:lstStyle>
          <a:p>
            <a:pPr>
              <a:defRPr/>
            </a:pPr>
            <a:fld id="{804736B2-5E2F-401F-B9B8-F1930F4489D6}" type="slidenum">
              <a:rPr lang="zh-CN" altLang="en-US">
                <a:solidFill>
                  <a:prstClr val="black">
                    <a:tint val="75000"/>
                  </a:prstClr>
                </a:solidFill>
              </a:rPr>
            </a:fld>
            <a:endParaRPr lang="zh-CN" altLang="en-US">
              <a:solidFill>
                <a:prstClr val="black">
                  <a:tint val="75000"/>
                </a:prstClr>
              </a:solidFil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91BD921F-69B0-43B0-AF4D-2FC3FFA7F8D0}" type="datetimeFigureOut">
              <a:rPr lang="zh-CN" altLang="en-US">
                <a:solidFill>
                  <a:prstClr val="black">
                    <a:tint val="75000"/>
                  </a:prstClr>
                </a:solidFill>
              </a:rPr>
            </a:fld>
            <a:endParaRPr lang="zh-CN" altLang="en-US">
              <a:solidFill>
                <a:prstClr val="black">
                  <a:tint val="75000"/>
                </a:prstClr>
              </a:solidFill>
            </a:endParaRPr>
          </a:p>
        </p:txBody>
      </p:sp>
      <p:sp>
        <p:nvSpPr>
          <p:cNvPr id="3"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4" name="灯片编号占位符 5"/>
          <p:cNvSpPr>
            <a:spLocks noGrp="1"/>
          </p:cNvSpPr>
          <p:nvPr>
            <p:ph type="sldNum" sz="quarter" idx="12"/>
          </p:nvPr>
        </p:nvSpPr>
        <p:spPr/>
        <p:txBody>
          <a:bodyPr/>
          <a:lstStyle>
            <a:lvl1pPr>
              <a:defRPr/>
            </a:lvl1pPr>
          </a:lstStyle>
          <a:p>
            <a:pPr>
              <a:defRPr/>
            </a:pPr>
            <a:fld id="{DD46D951-91F5-418D-9F5F-04420D8B4BAF}" type="slidenum">
              <a:rPr lang="zh-CN" altLang="en-US">
                <a:solidFill>
                  <a:prstClr val="black">
                    <a:tint val="75000"/>
                  </a:prstClr>
                </a:solidFill>
              </a:rPr>
            </a:fld>
            <a:endParaRPr lang="zh-CN" altLang="en-US">
              <a:solidFill>
                <a:prstClr val="black">
                  <a:tint val="75000"/>
                </a:prstClr>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07909C38-F0D9-4A65-A181-3C0AC341A914}" type="datetimeFigureOut">
              <a:rPr lang="zh-CN" altLang="en-US">
                <a:solidFill>
                  <a:prstClr val="black">
                    <a:tint val="75000"/>
                  </a:prstClr>
                </a:solidFill>
              </a:rPr>
            </a:fld>
            <a:endParaRPr lang="zh-CN" altLang="en-US">
              <a:solidFill>
                <a:prstClr val="black">
                  <a:tint val="75000"/>
                </a:prstClr>
              </a:solidFill>
            </a:endParaRPr>
          </a:p>
        </p:txBody>
      </p:sp>
      <p:sp>
        <p:nvSpPr>
          <p:cNvPr id="3"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4" name="灯片编号占位符 5"/>
          <p:cNvSpPr>
            <a:spLocks noGrp="1"/>
          </p:cNvSpPr>
          <p:nvPr>
            <p:ph type="sldNum" sz="quarter" idx="12"/>
          </p:nvPr>
        </p:nvSpPr>
        <p:spPr/>
        <p:txBody>
          <a:bodyPr/>
          <a:lstStyle>
            <a:lvl1pPr>
              <a:defRPr/>
            </a:lvl1pPr>
          </a:lstStyle>
          <a:p>
            <a:pPr>
              <a:defRPr/>
            </a:pPr>
            <a:fld id="{99583013-42CC-4782-AB61-E327865CAF08}" type="slidenum">
              <a:rPr lang="zh-CN" altLang="en-US">
                <a:solidFill>
                  <a:prstClr val="black">
                    <a:tint val="75000"/>
                  </a:prstClr>
                </a:solidFill>
              </a:rPr>
            </a:fld>
            <a:endParaRPr lang="zh-CN" altLang="en-US">
              <a:solidFill>
                <a:prstClr val="black">
                  <a:tint val="75000"/>
                </a:prstClr>
              </a:solidFil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2" name="直角三角形 7"/>
          <p:cNvSpPr/>
          <p:nvPr userDrawn="1"/>
        </p:nvSpPr>
        <p:spPr>
          <a:xfrm flipV="1">
            <a:off x="0" y="0"/>
            <a:ext cx="3108325" cy="915988"/>
          </a:xfrm>
          <a:prstGeom prst="r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defRPr/>
            </a:pPr>
            <a:endParaRPr lang="zh-CN" altLang="en-US">
              <a:solidFill>
                <a:prstClr val="white"/>
              </a:solidFill>
            </a:endParaRPr>
          </a:p>
        </p:txBody>
      </p:sp>
      <p:cxnSp>
        <p:nvCxnSpPr>
          <p:cNvPr id="3" name="直接连接符 8"/>
          <p:cNvCxnSpPr/>
          <p:nvPr userDrawn="1"/>
        </p:nvCxnSpPr>
        <p:spPr>
          <a:xfrm flipH="1">
            <a:off x="-142875" y="-434975"/>
            <a:ext cx="4267200" cy="1257300"/>
          </a:xfrm>
          <a:prstGeom prst="line">
            <a:avLst/>
          </a:prstGeom>
          <a:ln w="6350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4" name="椭圆 9"/>
          <p:cNvSpPr/>
          <p:nvPr userDrawn="1"/>
        </p:nvSpPr>
        <p:spPr>
          <a:xfrm>
            <a:off x="544513" y="111125"/>
            <a:ext cx="868362" cy="868363"/>
          </a:xfrm>
          <a:prstGeom prst="ellipse">
            <a:avLst/>
          </a:prstGeom>
          <a:solidFill>
            <a:srgbClr val="198898"/>
          </a:solidFill>
          <a:ln w="635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defRPr/>
            </a:pPr>
            <a:r>
              <a:rPr lang="en-US" altLang="zh-CN" sz="3600" dirty="0">
                <a:solidFill>
                  <a:prstClr val="white"/>
                </a:solidFill>
                <a:latin typeface="Broadway" panose="04040905080B02020502" pitchFamily="82" charset="0"/>
              </a:rPr>
              <a:t>1</a:t>
            </a:r>
            <a:endParaRPr lang="zh-CN" altLang="en-US" sz="3600" dirty="0">
              <a:solidFill>
                <a:prstClr val="white"/>
              </a:solidFill>
              <a:latin typeface="Broadway" panose="04040905080B02020502" pitchFamily="82" charset="0"/>
            </a:endParaRPr>
          </a:p>
        </p:txBody>
      </p:sp>
      <p:sp>
        <p:nvSpPr>
          <p:cNvPr id="5" name="直角三角形 11"/>
          <p:cNvSpPr/>
          <p:nvPr userDrawn="1"/>
        </p:nvSpPr>
        <p:spPr>
          <a:xfrm rot="10800000" flipV="1">
            <a:off x="9083675" y="5942013"/>
            <a:ext cx="3108325" cy="915987"/>
          </a:xfrm>
          <a:prstGeom prst="r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defRPr/>
            </a:pPr>
            <a:endParaRPr lang="zh-CN" altLang="en-US">
              <a:solidFill>
                <a:prstClr val="white"/>
              </a:solidFill>
            </a:endParaRPr>
          </a:p>
        </p:txBody>
      </p:sp>
      <p:cxnSp>
        <p:nvCxnSpPr>
          <p:cNvPr id="6" name="直接连接符 12"/>
          <p:cNvCxnSpPr/>
          <p:nvPr userDrawn="1"/>
        </p:nvCxnSpPr>
        <p:spPr>
          <a:xfrm rot="10800000" flipH="1">
            <a:off x="8940800" y="5770563"/>
            <a:ext cx="4267200" cy="1257300"/>
          </a:xfrm>
          <a:prstGeom prst="line">
            <a:avLst/>
          </a:prstGeom>
          <a:ln w="6350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7" name="日期占位符 4"/>
          <p:cNvSpPr>
            <a:spLocks noGrp="1"/>
          </p:cNvSpPr>
          <p:nvPr>
            <p:ph type="dt" sz="half" idx="10"/>
          </p:nvPr>
        </p:nvSpPr>
        <p:spPr/>
        <p:txBody>
          <a:bodyPr/>
          <a:lstStyle>
            <a:lvl1pPr>
              <a:defRPr/>
            </a:lvl1pPr>
          </a:lstStyle>
          <a:p>
            <a:pPr>
              <a:defRPr/>
            </a:pPr>
            <a:fld id="{84121071-623D-4106-987A-50DB48B1202D}" type="datetimeFigureOut">
              <a:rPr lang="zh-CN" altLang="en-US">
                <a:solidFill>
                  <a:prstClr val="black">
                    <a:tint val="75000"/>
                  </a:prstClr>
                </a:solidFill>
              </a:rPr>
            </a:fld>
            <a:endParaRPr lang="zh-CN" altLang="en-US">
              <a:solidFill>
                <a:prstClr val="black">
                  <a:tint val="75000"/>
                </a:prstClr>
              </a:solidFill>
            </a:endParaRPr>
          </a:p>
        </p:txBody>
      </p:sp>
      <p:sp>
        <p:nvSpPr>
          <p:cNvPr id="8" name="页脚占位符 5"/>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9" name="灯片编号占位符 6"/>
          <p:cNvSpPr>
            <a:spLocks noGrp="1"/>
          </p:cNvSpPr>
          <p:nvPr>
            <p:ph type="sldNum" sz="quarter" idx="12"/>
          </p:nvPr>
        </p:nvSpPr>
        <p:spPr/>
        <p:txBody>
          <a:bodyPr/>
          <a:lstStyle>
            <a:lvl1pPr>
              <a:defRPr/>
            </a:lvl1pPr>
          </a:lstStyle>
          <a:p>
            <a:pPr>
              <a:defRPr/>
            </a:pPr>
            <a:fld id="{E69BB946-8934-4872-AFAB-4C3DCFF4B59B}" type="slidenum">
              <a:rPr lang="zh-CN" altLang="en-US">
                <a:solidFill>
                  <a:prstClr val="black">
                    <a:tint val="75000"/>
                  </a:prstClr>
                </a:solidFill>
              </a:rPr>
            </a:fld>
            <a:endParaRPr lang="zh-CN" altLang="en-US">
              <a:solidFill>
                <a:prstClr val="black">
                  <a:tint val="75000"/>
                </a:prstClr>
              </a:solidFill>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
        <p:nvSpPr>
          <p:cNvPr id="2" name="直角三角形 4"/>
          <p:cNvSpPr/>
          <p:nvPr userDrawn="1"/>
        </p:nvSpPr>
        <p:spPr>
          <a:xfrm flipV="1">
            <a:off x="0" y="0"/>
            <a:ext cx="3108325" cy="915988"/>
          </a:xfrm>
          <a:prstGeom prst="r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defRPr/>
            </a:pPr>
            <a:endParaRPr lang="zh-CN" altLang="en-US">
              <a:solidFill>
                <a:prstClr val="white"/>
              </a:solidFill>
            </a:endParaRPr>
          </a:p>
        </p:txBody>
      </p:sp>
      <p:cxnSp>
        <p:nvCxnSpPr>
          <p:cNvPr id="3" name="直接连接符 5"/>
          <p:cNvCxnSpPr/>
          <p:nvPr userDrawn="1"/>
        </p:nvCxnSpPr>
        <p:spPr>
          <a:xfrm flipH="1">
            <a:off x="-142875" y="-434975"/>
            <a:ext cx="4267200" cy="1257300"/>
          </a:xfrm>
          <a:prstGeom prst="line">
            <a:avLst/>
          </a:prstGeom>
          <a:ln w="6350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4" name="椭圆 9"/>
          <p:cNvSpPr/>
          <p:nvPr userDrawn="1"/>
        </p:nvSpPr>
        <p:spPr>
          <a:xfrm>
            <a:off x="544513" y="111125"/>
            <a:ext cx="868362" cy="868363"/>
          </a:xfrm>
          <a:prstGeom prst="ellipse">
            <a:avLst/>
          </a:prstGeom>
          <a:solidFill>
            <a:srgbClr val="198898"/>
          </a:solidFill>
          <a:ln w="635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defRPr/>
            </a:pPr>
            <a:r>
              <a:rPr lang="en-US" altLang="zh-CN" sz="3600" dirty="0">
                <a:solidFill>
                  <a:prstClr val="white"/>
                </a:solidFill>
                <a:latin typeface="Broadway" panose="04040905080B02020502" pitchFamily="82" charset="0"/>
              </a:rPr>
              <a:t>2</a:t>
            </a:r>
            <a:endParaRPr lang="zh-CN" altLang="en-US" sz="3600" dirty="0">
              <a:solidFill>
                <a:prstClr val="white"/>
              </a:solidFill>
              <a:latin typeface="Broadway" panose="04040905080B02020502" pitchFamily="82" charset="0"/>
            </a:endParaRPr>
          </a:p>
        </p:txBody>
      </p:sp>
      <p:sp>
        <p:nvSpPr>
          <p:cNvPr id="5" name="直角三角形 11"/>
          <p:cNvSpPr/>
          <p:nvPr userDrawn="1"/>
        </p:nvSpPr>
        <p:spPr>
          <a:xfrm rot="10800000" flipV="1">
            <a:off x="9083675" y="5942013"/>
            <a:ext cx="3108325" cy="915987"/>
          </a:xfrm>
          <a:prstGeom prst="r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defRPr/>
            </a:pPr>
            <a:endParaRPr lang="zh-CN" altLang="en-US">
              <a:solidFill>
                <a:prstClr val="white"/>
              </a:solidFill>
            </a:endParaRPr>
          </a:p>
        </p:txBody>
      </p:sp>
      <p:cxnSp>
        <p:nvCxnSpPr>
          <p:cNvPr id="6" name="直接连接符 12"/>
          <p:cNvCxnSpPr/>
          <p:nvPr userDrawn="1"/>
        </p:nvCxnSpPr>
        <p:spPr>
          <a:xfrm rot="10800000" flipH="1">
            <a:off x="8940800" y="5770563"/>
            <a:ext cx="4267200" cy="1257300"/>
          </a:xfrm>
          <a:prstGeom prst="line">
            <a:avLst/>
          </a:prstGeom>
          <a:ln w="6350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7" name="日期占位符 6"/>
          <p:cNvSpPr>
            <a:spLocks noGrp="1"/>
          </p:cNvSpPr>
          <p:nvPr>
            <p:ph type="dt" sz="half" idx="10"/>
          </p:nvPr>
        </p:nvSpPr>
        <p:spPr/>
        <p:txBody>
          <a:bodyPr/>
          <a:lstStyle>
            <a:lvl1pPr>
              <a:defRPr/>
            </a:lvl1pPr>
          </a:lstStyle>
          <a:p>
            <a:pPr>
              <a:defRPr/>
            </a:pPr>
            <a:fld id="{294C3445-1039-4177-A67D-418DF5E69833}" type="datetimeFigureOut">
              <a:rPr lang="zh-CN" altLang="en-US">
                <a:solidFill>
                  <a:prstClr val="black">
                    <a:tint val="75000"/>
                  </a:prstClr>
                </a:solidFill>
              </a:rPr>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lvl1pPr>
              <a:defRPr/>
            </a:lvl1pPr>
          </a:lstStyle>
          <a:p>
            <a:pPr>
              <a:defRPr/>
            </a:pPr>
            <a:fld id="{C41F0EF1-5ED7-49E6-A5E3-7D0BBAB9620B}" type="slidenum">
              <a:rPr lang="zh-CN" altLang="en-US">
                <a:solidFill>
                  <a:prstClr val="black">
                    <a:tint val="75000"/>
                  </a:prstClr>
                </a:solidFill>
              </a:rPr>
            </a:fld>
            <a:endParaRPr lang="zh-CN" altLang="en-US">
              <a:solidFill>
                <a:prstClr val="black">
                  <a:tint val="75000"/>
                </a:prstClr>
              </a:solidFill>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2" name="直角三角形 5"/>
          <p:cNvSpPr/>
          <p:nvPr userDrawn="1"/>
        </p:nvSpPr>
        <p:spPr>
          <a:xfrm flipV="1">
            <a:off x="0" y="0"/>
            <a:ext cx="3108325" cy="915988"/>
          </a:xfrm>
          <a:prstGeom prst="r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defRPr/>
            </a:pPr>
            <a:endParaRPr lang="zh-CN" altLang="en-US">
              <a:solidFill>
                <a:prstClr val="white"/>
              </a:solidFill>
            </a:endParaRPr>
          </a:p>
        </p:txBody>
      </p:sp>
      <p:cxnSp>
        <p:nvCxnSpPr>
          <p:cNvPr id="3" name="直接连接符 6"/>
          <p:cNvCxnSpPr/>
          <p:nvPr userDrawn="1"/>
        </p:nvCxnSpPr>
        <p:spPr>
          <a:xfrm flipH="1">
            <a:off x="-142875" y="-434975"/>
            <a:ext cx="4267200" cy="1257300"/>
          </a:xfrm>
          <a:prstGeom prst="line">
            <a:avLst/>
          </a:prstGeom>
          <a:ln w="6350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4" name="椭圆 7"/>
          <p:cNvSpPr/>
          <p:nvPr userDrawn="1"/>
        </p:nvSpPr>
        <p:spPr>
          <a:xfrm>
            <a:off x="544513" y="111125"/>
            <a:ext cx="868362" cy="868363"/>
          </a:xfrm>
          <a:prstGeom prst="ellipse">
            <a:avLst/>
          </a:prstGeom>
          <a:solidFill>
            <a:srgbClr val="198898"/>
          </a:solidFill>
          <a:ln w="635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defRPr/>
            </a:pPr>
            <a:r>
              <a:rPr lang="en-US" altLang="zh-CN" sz="3600" dirty="0">
                <a:solidFill>
                  <a:prstClr val="white"/>
                </a:solidFill>
                <a:latin typeface="Broadway" panose="04040905080B02020502" pitchFamily="82" charset="0"/>
              </a:rPr>
              <a:t>3</a:t>
            </a:r>
            <a:endParaRPr lang="zh-CN" altLang="en-US" sz="3600" dirty="0">
              <a:solidFill>
                <a:prstClr val="white"/>
              </a:solidFill>
              <a:latin typeface="Broadway" panose="04040905080B02020502" pitchFamily="82" charset="0"/>
            </a:endParaRPr>
          </a:p>
        </p:txBody>
      </p:sp>
      <p:sp>
        <p:nvSpPr>
          <p:cNvPr id="5" name="直角三角形 9"/>
          <p:cNvSpPr/>
          <p:nvPr userDrawn="1"/>
        </p:nvSpPr>
        <p:spPr>
          <a:xfrm rot="10800000" flipV="1">
            <a:off x="9083675" y="5942013"/>
            <a:ext cx="3108325" cy="915987"/>
          </a:xfrm>
          <a:prstGeom prst="r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defRPr/>
            </a:pPr>
            <a:endParaRPr lang="zh-CN" altLang="en-US">
              <a:solidFill>
                <a:prstClr val="white"/>
              </a:solidFill>
            </a:endParaRPr>
          </a:p>
        </p:txBody>
      </p:sp>
      <p:cxnSp>
        <p:nvCxnSpPr>
          <p:cNvPr id="6" name="直接连接符 10"/>
          <p:cNvCxnSpPr/>
          <p:nvPr userDrawn="1"/>
        </p:nvCxnSpPr>
        <p:spPr>
          <a:xfrm rot="10800000" flipH="1">
            <a:off x="8940800" y="5770563"/>
            <a:ext cx="4267200" cy="1257300"/>
          </a:xfrm>
          <a:prstGeom prst="line">
            <a:avLst/>
          </a:prstGeom>
          <a:ln w="6350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7" name="日期占位符 2"/>
          <p:cNvSpPr>
            <a:spLocks noGrp="1"/>
          </p:cNvSpPr>
          <p:nvPr>
            <p:ph type="dt" sz="half" idx="10"/>
          </p:nvPr>
        </p:nvSpPr>
        <p:spPr/>
        <p:txBody>
          <a:bodyPr/>
          <a:lstStyle>
            <a:lvl1pPr>
              <a:defRPr/>
            </a:lvl1pPr>
          </a:lstStyle>
          <a:p>
            <a:pPr>
              <a:defRPr/>
            </a:pPr>
            <a:fld id="{17D5ABC6-5C9A-46F3-A3A2-50E7D1A63AF9}" type="datetimeFigureOut">
              <a:rPr lang="zh-CN" altLang="en-US">
                <a:solidFill>
                  <a:prstClr val="black">
                    <a:tint val="75000"/>
                  </a:prstClr>
                </a:solidFill>
              </a:rPr>
            </a:fld>
            <a:endParaRPr lang="zh-CN" altLang="en-US">
              <a:solidFill>
                <a:prstClr val="black">
                  <a:tint val="75000"/>
                </a:prstClr>
              </a:solidFill>
            </a:endParaRPr>
          </a:p>
        </p:txBody>
      </p:sp>
      <p:sp>
        <p:nvSpPr>
          <p:cNvPr id="8" name="页脚占位符 3"/>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9" name="灯片编号占位符 4"/>
          <p:cNvSpPr>
            <a:spLocks noGrp="1"/>
          </p:cNvSpPr>
          <p:nvPr>
            <p:ph type="sldNum" sz="quarter" idx="12"/>
          </p:nvPr>
        </p:nvSpPr>
        <p:spPr/>
        <p:txBody>
          <a:bodyPr/>
          <a:lstStyle>
            <a:lvl1pPr>
              <a:defRPr/>
            </a:lvl1pPr>
          </a:lstStyle>
          <a:p>
            <a:pPr>
              <a:defRPr/>
            </a:pPr>
            <a:fld id="{A165AE6D-00E1-4FB9-8BE2-62B48BF615FB}" type="slidenum">
              <a:rPr lang="zh-CN" altLang="en-US">
                <a:solidFill>
                  <a:prstClr val="black">
                    <a:tint val="75000"/>
                  </a:prstClr>
                </a:solidFill>
              </a:rPr>
            </a:fld>
            <a:endParaRPr lang="zh-CN" altLang="en-US">
              <a:solidFill>
                <a:prstClr val="black">
                  <a:tint val="75000"/>
                </a:prstClr>
              </a:solidFill>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直角三角形 4"/>
          <p:cNvSpPr/>
          <p:nvPr userDrawn="1"/>
        </p:nvSpPr>
        <p:spPr>
          <a:xfrm flipV="1">
            <a:off x="0" y="0"/>
            <a:ext cx="3108325" cy="915988"/>
          </a:xfrm>
          <a:prstGeom prst="r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defRPr/>
            </a:pPr>
            <a:endParaRPr lang="zh-CN" altLang="en-US">
              <a:solidFill>
                <a:prstClr val="white"/>
              </a:solidFill>
            </a:endParaRPr>
          </a:p>
        </p:txBody>
      </p:sp>
      <p:cxnSp>
        <p:nvCxnSpPr>
          <p:cNvPr id="3" name="直接连接符 5"/>
          <p:cNvCxnSpPr/>
          <p:nvPr userDrawn="1"/>
        </p:nvCxnSpPr>
        <p:spPr>
          <a:xfrm flipH="1">
            <a:off x="-142875" y="-434975"/>
            <a:ext cx="4267200" cy="1257300"/>
          </a:xfrm>
          <a:prstGeom prst="line">
            <a:avLst/>
          </a:prstGeom>
          <a:ln w="6350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4" name="直角三角形 8"/>
          <p:cNvSpPr/>
          <p:nvPr userDrawn="1"/>
        </p:nvSpPr>
        <p:spPr>
          <a:xfrm rot="10800000" flipV="1">
            <a:off x="9083675" y="5942013"/>
            <a:ext cx="3108325" cy="915987"/>
          </a:xfrm>
          <a:prstGeom prst="r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defRPr/>
            </a:pPr>
            <a:endParaRPr lang="zh-CN" altLang="en-US">
              <a:solidFill>
                <a:prstClr val="white"/>
              </a:solidFill>
            </a:endParaRPr>
          </a:p>
        </p:txBody>
      </p:sp>
      <p:cxnSp>
        <p:nvCxnSpPr>
          <p:cNvPr id="5" name="直接连接符 9"/>
          <p:cNvCxnSpPr/>
          <p:nvPr userDrawn="1"/>
        </p:nvCxnSpPr>
        <p:spPr>
          <a:xfrm rot="10800000" flipH="1">
            <a:off x="8940800" y="5770563"/>
            <a:ext cx="4267200" cy="1257300"/>
          </a:xfrm>
          <a:prstGeom prst="line">
            <a:avLst/>
          </a:prstGeom>
          <a:ln w="6350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6" name="日期占位符 1"/>
          <p:cNvSpPr>
            <a:spLocks noGrp="1"/>
          </p:cNvSpPr>
          <p:nvPr>
            <p:ph type="dt" sz="half" idx="10"/>
          </p:nvPr>
        </p:nvSpPr>
        <p:spPr/>
        <p:txBody>
          <a:bodyPr/>
          <a:lstStyle>
            <a:lvl1pPr>
              <a:defRPr/>
            </a:lvl1pPr>
          </a:lstStyle>
          <a:p>
            <a:pPr>
              <a:defRPr/>
            </a:pPr>
            <a:fld id="{D2AF4052-45A4-40B9-ACAA-2B01952BD4E7}" type="datetimeFigureOut">
              <a:rPr lang="zh-CN" altLang="en-US">
                <a:solidFill>
                  <a:prstClr val="black">
                    <a:tint val="75000"/>
                  </a:prstClr>
                </a:solidFill>
              </a:rPr>
            </a:fld>
            <a:endParaRPr lang="zh-CN" altLang="en-US">
              <a:solidFill>
                <a:prstClr val="black">
                  <a:tint val="75000"/>
                </a:prstClr>
              </a:solidFill>
            </a:endParaRPr>
          </a:p>
        </p:txBody>
      </p:sp>
      <p:sp>
        <p:nvSpPr>
          <p:cNvPr id="7" name="页脚占位符 2"/>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8" name="灯片编号占位符 3"/>
          <p:cNvSpPr>
            <a:spLocks noGrp="1"/>
          </p:cNvSpPr>
          <p:nvPr>
            <p:ph type="sldNum" sz="quarter" idx="12"/>
          </p:nvPr>
        </p:nvSpPr>
        <p:spPr/>
        <p:txBody>
          <a:bodyPr/>
          <a:lstStyle>
            <a:lvl1pPr>
              <a:defRPr/>
            </a:lvl1pPr>
          </a:lstStyle>
          <a:p>
            <a:pPr>
              <a:defRPr/>
            </a:pPr>
            <a:fld id="{BD88D5E3-4175-4F66-9F7B-C16C7DBCC47F}" type="slidenum">
              <a:rPr lang="zh-CN" altLang="en-US">
                <a:solidFill>
                  <a:prstClr val="black">
                    <a:tint val="75000"/>
                  </a:prstClr>
                </a:solidFill>
              </a:rPr>
            </a:fld>
            <a:endParaRPr lang="zh-CN" altLang="en-US">
              <a:solidFill>
                <a:prstClr val="black">
                  <a:tint val="75000"/>
                </a:prstClr>
              </a:solidFill>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52DD348D-094F-461D-B1A6-1A053C07B614}" type="datetimeFigureOut">
              <a:rPr lang="zh-CN" altLang="en-US">
                <a:solidFill>
                  <a:prstClr val="black">
                    <a:tint val="75000"/>
                  </a:prstClr>
                </a:solidFill>
              </a:rPr>
            </a:fld>
            <a:endParaRPr lang="zh-CN" altLang="en-US">
              <a:solidFill>
                <a:prstClr val="black">
                  <a:tint val="75000"/>
                </a:prstClr>
              </a:solidFill>
            </a:endParaRPr>
          </a:p>
        </p:txBody>
      </p:sp>
      <p:sp>
        <p:nvSpPr>
          <p:cNvPr id="3"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4" name="灯片编号占位符 5"/>
          <p:cNvSpPr>
            <a:spLocks noGrp="1"/>
          </p:cNvSpPr>
          <p:nvPr>
            <p:ph type="sldNum" sz="quarter" idx="12"/>
          </p:nvPr>
        </p:nvSpPr>
        <p:spPr/>
        <p:txBody>
          <a:bodyPr/>
          <a:lstStyle>
            <a:lvl1pPr>
              <a:defRPr/>
            </a:lvl1pPr>
          </a:lstStyle>
          <a:p>
            <a:pPr>
              <a:defRPr/>
            </a:pPr>
            <a:fld id="{E89BC8C2-32D3-4F1B-B1A9-A5EBD06F7409}" type="slidenum">
              <a:rPr lang="zh-CN" altLang="en-US">
                <a:solidFill>
                  <a:prstClr val="black">
                    <a:tint val="75000"/>
                  </a:prstClr>
                </a:solidFill>
              </a:rPr>
            </a:fld>
            <a:endParaRPr lang="zh-CN" altLang="en-US">
              <a:solidFill>
                <a:prstClr val="black">
                  <a:tint val="75000"/>
                </a:prstClr>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42416144-EF6D-40D4-A5E7-4186A879A4A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05DD524-664C-4773-B70C-2926D2725B72}"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88740505-2FCC-4CCB-861B-90BB08827AB7}" type="datetimeFigureOut">
              <a:rPr lang="zh-CN" altLang="en-US">
                <a:solidFill>
                  <a:prstClr val="black">
                    <a:tint val="75000"/>
                  </a:prstClr>
                </a:solidFill>
              </a:rPr>
            </a:fld>
            <a:endParaRPr lang="zh-CN" altLang="en-US">
              <a:solidFill>
                <a:prstClr val="black">
                  <a:tint val="75000"/>
                </a:prstClr>
              </a:solidFill>
            </a:endParaRPr>
          </a:p>
        </p:txBody>
      </p:sp>
      <p:sp>
        <p:nvSpPr>
          <p:cNvPr id="3"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4" name="灯片编号占位符 5"/>
          <p:cNvSpPr>
            <a:spLocks noGrp="1"/>
          </p:cNvSpPr>
          <p:nvPr>
            <p:ph type="sldNum" sz="quarter" idx="12"/>
          </p:nvPr>
        </p:nvSpPr>
        <p:spPr/>
        <p:txBody>
          <a:bodyPr/>
          <a:lstStyle>
            <a:lvl1pPr>
              <a:defRPr/>
            </a:lvl1pPr>
          </a:lstStyle>
          <a:p>
            <a:pPr>
              <a:defRPr/>
            </a:pPr>
            <a:fld id="{9350CC82-B641-4FC4-ACC0-B56B2BB3FE67}" type="slidenum">
              <a:rPr lang="zh-CN" altLang="en-US">
                <a:solidFill>
                  <a:prstClr val="black">
                    <a:tint val="75000"/>
                  </a:prstClr>
                </a:solidFill>
              </a:rPr>
            </a:fld>
            <a:endParaRPr lang="zh-CN" altLang="en-US">
              <a:solidFill>
                <a:prstClr val="black">
                  <a:tint val="75000"/>
                </a:prstClr>
              </a:solidFill>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457976D4-A44A-4362-B991-99876035AA6B}" type="datetimeFigureOut">
              <a:rPr lang="zh-CN" altLang="en-US">
                <a:solidFill>
                  <a:prstClr val="black">
                    <a:tint val="75000"/>
                  </a:prstClr>
                </a:solidFill>
              </a:rPr>
            </a:fld>
            <a:endParaRPr lang="zh-CN" altLang="en-US">
              <a:solidFill>
                <a:prstClr val="black">
                  <a:tint val="75000"/>
                </a:prstClr>
              </a:solidFill>
            </a:endParaRPr>
          </a:p>
        </p:txBody>
      </p:sp>
      <p:sp>
        <p:nvSpPr>
          <p:cNvPr id="3"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4" name="灯片编号占位符 5"/>
          <p:cNvSpPr>
            <a:spLocks noGrp="1"/>
          </p:cNvSpPr>
          <p:nvPr>
            <p:ph type="sldNum" sz="quarter" idx="12"/>
          </p:nvPr>
        </p:nvSpPr>
        <p:spPr/>
        <p:txBody>
          <a:bodyPr/>
          <a:lstStyle>
            <a:lvl1pPr>
              <a:defRPr/>
            </a:lvl1pPr>
          </a:lstStyle>
          <a:p>
            <a:pPr>
              <a:defRPr/>
            </a:pPr>
            <a:fld id="{B79A2DF9-7037-4483-B9A2-2D3BA0058777}" type="slidenum">
              <a:rPr lang="zh-CN" altLang="en-US">
                <a:solidFill>
                  <a:prstClr val="black">
                    <a:tint val="75000"/>
                  </a:prstClr>
                </a:solidFill>
              </a:rPr>
            </a:fld>
            <a:endParaRPr lang="zh-CN" altLang="en-US">
              <a:solidFill>
                <a:prstClr val="black">
                  <a:tint val="75000"/>
                </a:prstClr>
              </a:solidFill>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垂直排列标题与&#10;文本">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ECB405FB-6992-4371-A176-F1BA798E2DE4}" type="datetimeFigureOut">
              <a:rPr lang="zh-CN" altLang="en-US">
                <a:solidFill>
                  <a:prstClr val="black">
                    <a:tint val="75000"/>
                  </a:prstClr>
                </a:solidFill>
              </a:rPr>
            </a:fld>
            <a:endParaRPr lang="zh-CN" altLang="en-US">
              <a:solidFill>
                <a:prstClr val="black">
                  <a:tint val="75000"/>
                </a:prstClr>
              </a:solidFill>
            </a:endParaRPr>
          </a:p>
        </p:txBody>
      </p:sp>
      <p:sp>
        <p:nvSpPr>
          <p:cNvPr id="3"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4" name="灯片编号占位符 5"/>
          <p:cNvSpPr>
            <a:spLocks noGrp="1"/>
          </p:cNvSpPr>
          <p:nvPr>
            <p:ph type="sldNum" sz="quarter" idx="12"/>
          </p:nvPr>
        </p:nvSpPr>
        <p:spPr/>
        <p:txBody>
          <a:bodyPr/>
          <a:lstStyle>
            <a:lvl1pPr>
              <a:defRPr/>
            </a:lvl1pPr>
          </a:lstStyle>
          <a:p>
            <a:pPr>
              <a:defRPr/>
            </a:pPr>
            <a:fld id="{18EA2375-4252-4958-B913-FD943E3DE6E8}" type="slidenum">
              <a:rPr lang="zh-CN" altLang="en-US">
                <a:solidFill>
                  <a:prstClr val="black">
                    <a:tint val="75000"/>
                  </a:prstClr>
                </a:solidFill>
              </a:rPr>
            </a:fld>
            <a:endParaRPr lang="zh-CN" altLang="en-US">
              <a:solidFill>
                <a:prstClr val="black">
                  <a:tint val="75000"/>
                </a:prstClr>
              </a:solidFill>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p:spPr>
        <p:txBody>
          <a:bodyPr/>
          <a:lstStyle>
            <a:lvl1pPr>
              <a:defRPr/>
            </a:lvl1pPr>
          </a:lstStyle>
          <a:p>
            <a:pPr>
              <a:defRPr/>
            </a:pPr>
            <a:fld id="{3AA14D57-11A8-4971-8A89-1679E9CBEA7E}" type="datetimeFigureOut">
              <a:rPr lang="zh-CN" altLang="en-US">
                <a:solidFill>
                  <a:prstClr val="black">
                    <a:tint val="75000"/>
                  </a:prstClr>
                </a:solidFill>
              </a:rPr>
            </a:fld>
            <a:endParaRPr lang="zh-CN" altLang="en-US">
              <a:solidFill>
                <a:prstClr val="black">
                  <a:tint val="75000"/>
                </a:prstClr>
              </a:solidFill>
            </a:endParaRPr>
          </a:p>
        </p:txBody>
      </p:sp>
      <p:sp>
        <p:nvSpPr>
          <p:cNvPr id="3" name="页脚占位符 2"/>
          <p:cNvSpPr>
            <a:spLocks noGrp="1"/>
          </p:cNvSpPr>
          <p:nvPr>
            <p:ph type="ftr" sz="quarter" idx="11"/>
          </p:nvPr>
        </p:nvSpPr>
        <p:spPr>
          <a:xfrm>
            <a:off x="4038600" y="6356350"/>
            <a:ext cx="4114800" cy="365125"/>
          </a:xfrm>
        </p:spPr>
        <p:txBody>
          <a:bodyPr/>
          <a:lstStyle>
            <a:lvl1pPr>
              <a:defRPr/>
            </a:lvl1pPr>
          </a:lstStyle>
          <a:p>
            <a:pPr>
              <a:defRPr/>
            </a:pPr>
            <a:endParaRPr lang="zh-CN" altLang="en-US">
              <a:solidFill>
                <a:prstClr val="black">
                  <a:tint val="75000"/>
                </a:prstClr>
              </a:solidFill>
            </a:endParaRPr>
          </a:p>
        </p:txBody>
      </p:sp>
      <p:sp>
        <p:nvSpPr>
          <p:cNvPr id="4" name="灯片编号占位符 3"/>
          <p:cNvSpPr>
            <a:spLocks noGrp="1"/>
          </p:cNvSpPr>
          <p:nvPr>
            <p:ph type="sldNum" sz="quarter" idx="12"/>
          </p:nvPr>
        </p:nvSpPr>
        <p:spPr>
          <a:xfrm>
            <a:off x="8610600" y="6356350"/>
            <a:ext cx="2743200" cy="365125"/>
          </a:xfrm>
        </p:spPr>
        <p:txBody>
          <a:bodyPr/>
          <a:lstStyle>
            <a:lvl1pPr>
              <a:defRPr/>
            </a:lvl1pPr>
          </a:lstStyle>
          <a:p>
            <a:pPr>
              <a:defRPr/>
            </a:pPr>
            <a:fld id="{EFD457B1-ABD5-4B3A-9B5D-9B3DF53A95C5}" type="slidenum">
              <a:rPr lang="zh-CN" altLang="en-US">
                <a:solidFill>
                  <a:prstClr val="black">
                    <a:tint val="75000"/>
                  </a:prstClr>
                </a:solidFill>
              </a:rPr>
            </a:fld>
            <a:endParaRPr lang="zh-CN" altLang="en-US">
              <a:solidFill>
                <a:prstClr val="black">
                  <a:tint val="75000"/>
                </a:prstClr>
              </a:solidFill>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CB6331F3-AA77-40E2-8B5C-082B2B050110}" type="datetimeFigureOut">
              <a:rPr lang="zh-CN" altLang="en-US">
                <a:solidFill>
                  <a:prstClr val="black">
                    <a:tint val="75000"/>
                  </a:prstClr>
                </a:solidFill>
              </a:rPr>
            </a:fld>
            <a:endParaRPr lang="zh-CN" altLang="en-US">
              <a:solidFill>
                <a:prstClr val="black">
                  <a:tint val="75000"/>
                </a:prstClr>
              </a:solidFill>
            </a:endParaRPr>
          </a:p>
        </p:txBody>
      </p:sp>
      <p:sp>
        <p:nvSpPr>
          <p:cNvPr id="3"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4" name="灯片编号占位符 5"/>
          <p:cNvSpPr>
            <a:spLocks noGrp="1"/>
          </p:cNvSpPr>
          <p:nvPr>
            <p:ph type="sldNum" sz="quarter" idx="12"/>
          </p:nvPr>
        </p:nvSpPr>
        <p:spPr/>
        <p:txBody>
          <a:bodyPr/>
          <a:lstStyle>
            <a:lvl1pPr>
              <a:defRPr/>
            </a:lvl1pPr>
          </a:lstStyle>
          <a:p>
            <a:pPr>
              <a:defRPr/>
            </a:pPr>
            <a:fld id="{804736B2-5E2F-401F-B9B8-F1930F4489D6}" type="slidenum">
              <a:rPr lang="zh-CN" altLang="en-US">
                <a:solidFill>
                  <a:prstClr val="black">
                    <a:tint val="75000"/>
                  </a:prstClr>
                </a:solidFill>
              </a:rPr>
            </a:fld>
            <a:endParaRPr lang="zh-CN" altLang="en-US">
              <a:solidFill>
                <a:prstClr val="black">
                  <a:tint val="75000"/>
                </a:prstClr>
              </a:solidFill>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91BD921F-69B0-43B0-AF4D-2FC3FFA7F8D0}" type="datetimeFigureOut">
              <a:rPr lang="zh-CN" altLang="en-US">
                <a:solidFill>
                  <a:prstClr val="black">
                    <a:tint val="75000"/>
                  </a:prstClr>
                </a:solidFill>
              </a:rPr>
            </a:fld>
            <a:endParaRPr lang="zh-CN" altLang="en-US">
              <a:solidFill>
                <a:prstClr val="black">
                  <a:tint val="75000"/>
                </a:prstClr>
              </a:solidFill>
            </a:endParaRPr>
          </a:p>
        </p:txBody>
      </p:sp>
      <p:sp>
        <p:nvSpPr>
          <p:cNvPr id="3"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4" name="灯片编号占位符 5"/>
          <p:cNvSpPr>
            <a:spLocks noGrp="1"/>
          </p:cNvSpPr>
          <p:nvPr>
            <p:ph type="sldNum" sz="quarter" idx="12"/>
          </p:nvPr>
        </p:nvSpPr>
        <p:spPr/>
        <p:txBody>
          <a:bodyPr/>
          <a:lstStyle>
            <a:lvl1pPr>
              <a:defRPr/>
            </a:lvl1pPr>
          </a:lstStyle>
          <a:p>
            <a:pPr>
              <a:defRPr/>
            </a:pPr>
            <a:fld id="{DD46D951-91F5-418D-9F5F-04420D8B4BAF}" type="slidenum">
              <a:rPr lang="zh-CN" altLang="en-US">
                <a:solidFill>
                  <a:prstClr val="black">
                    <a:tint val="75000"/>
                  </a:prstClr>
                </a:solidFill>
              </a:rPr>
            </a:fld>
            <a:endParaRPr lang="zh-CN" altLang="en-US">
              <a:solidFill>
                <a:prstClr val="black">
                  <a:tint val="75000"/>
                </a:prstClr>
              </a:solidFill>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07909C38-F0D9-4A65-A181-3C0AC341A914}" type="datetimeFigureOut">
              <a:rPr lang="zh-CN" altLang="en-US">
                <a:solidFill>
                  <a:prstClr val="black">
                    <a:tint val="75000"/>
                  </a:prstClr>
                </a:solidFill>
              </a:rPr>
            </a:fld>
            <a:endParaRPr lang="zh-CN" altLang="en-US">
              <a:solidFill>
                <a:prstClr val="black">
                  <a:tint val="75000"/>
                </a:prstClr>
              </a:solidFill>
            </a:endParaRPr>
          </a:p>
        </p:txBody>
      </p:sp>
      <p:sp>
        <p:nvSpPr>
          <p:cNvPr id="3"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4" name="灯片编号占位符 5"/>
          <p:cNvSpPr>
            <a:spLocks noGrp="1"/>
          </p:cNvSpPr>
          <p:nvPr>
            <p:ph type="sldNum" sz="quarter" idx="12"/>
          </p:nvPr>
        </p:nvSpPr>
        <p:spPr/>
        <p:txBody>
          <a:bodyPr/>
          <a:lstStyle>
            <a:lvl1pPr>
              <a:defRPr/>
            </a:lvl1pPr>
          </a:lstStyle>
          <a:p>
            <a:pPr>
              <a:defRPr/>
            </a:pPr>
            <a:fld id="{99583013-42CC-4782-AB61-E327865CAF08}" type="slidenum">
              <a:rPr lang="zh-CN" altLang="en-US">
                <a:solidFill>
                  <a:prstClr val="black">
                    <a:tint val="75000"/>
                  </a:prstClr>
                </a:solidFill>
              </a:rPr>
            </a:fld>
            <a:endParaRPr lang="zh-CN" altLang="en-US">
              <a:solidFill>
                <a:prstClr val="black">
                  <a:tint val="75000"/>
                </a:prstClr>
              </a:solidFill>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2" name="直角三角形 7"/>
          <p:cNvSpPr/>
          <p:nvPr userDrawn="1"/>
        </p:nvSpPr>
        <p:spPr>
          <a:xfrm flipV="1">
            <a:off x="0" y="0"/>
            <a:ext cx="3108325" cy="915988"/>
          </a:xfrm>
          <a:prstGeom prst="r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defRPr/>
            </a:pPr>
            <a:endParaRPr lang="zh-CN" altLang="en-US">
              <a:solidFill>
                <a:prstClr val="white"/>
              </a:solidFill>
            </a:endParaRPr>
          </a:p>
        </p:txBody>
      </p:sp>
      <p:cxnSp>
        <p:nvCxnSpPr>
          <p:cNvPr id="3" name="直接连接符 8"/>
          <p:cNvCxnSpPr/>
          <p:nvPr userDrawn="1"/>
        </p:nvCxnSpPr>
        <p:spPr>
          <a:xfrm flipH="1">
            <a:off x="-142875" y="-434975"/>
            <a:ext cx="4267200" cy="1257300"/>
          </a:xfrm>
          <a:prstGeom prst="line">
            <a:avLst/>
          </a:prstGeom>
          <a:ln w="6350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4" name="椭圆 9"/>
          <p:cNvSpPr/>
          <p:nvPr userDrawn="1"/>
        </p:nvSpPr>
        <p:spPr>
          <a:xfrm>
            <a:off x="544513" y="111125"/>
            <a:ext cx="868362" cy="868363"/>
          </a:xfrm>
          <a:prstGeom prst="ellipse">
            <a:avLst/>
          </a:prstGeom>
          <a:solidFill>
            <a:srgbClr val="198898"/>
          </a:solidFill>
          <a:ln w="635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defRPr/>
            </a:pPr>
            <a:r>
              <a:rPr lang="en-US" altLang="zh-CN" sz="3600" dirty="0">
                <a:solidFill>
                  <a:prstClr val="white"/>
                </a:solidFill>
                <a:latin typeface="Broadway" panose="04040905080B02020502" pitchFamily="82" charset="0"/>
              </a:rPr>
              <a:t>1</a:t>
            </a:r>
            <a:endParaRPr lang="zh-CN" altLang="en-US" sz="3600" dirty="0">
              <a:solidFill>
                <a:prstClr val="white"/>
              </a:solidFill>
              <a:latin typeface="Broadway" panose="04040905080B02020502" pitchFamily="82" charset="0"/>
            </a:endParaRPr>
          </a:p>
        </p:txBody>
      </p:sp>
      <p:sp>
        <p:nvSpPr>
          <p:cNvPr id="5" name="直角三角形 11"/>
          <p:cNvSpPr/>
          <p:nvPr userDrawn="1"/>
        </p:nvSpPr>
        <p:spPr>
          <a:xfrm rot="10800000" flipV="1">
            <a:off x="9083675" y="5942013"/>
            <a:ext cx="3108325" cy="915987"/>
          </a:xfrm>
          <a:prstGeom prst="r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defRPr/>
            </a:pPr>
            <a:endParaRPr lang="zh-CN" altLang="en-US">
              <a:solidFill>
                <a:prstClr val="white"/>
              </a:solidFill>
            </a:endParaRPr>
          </a:p>
        </p:txBody>
      </p:sp>
      <p:cxnSp>
        <p:nvCxnSpPr>
          <p:cNvPr id="6" name="直接连接符 12"/>
          <p:cNvCxnSpPr/>
          <p:nvPr userDrawn="1"/>
        </p:nvCxnSpPr>
        <p:spPr>
          <a:xfrm rot="10800000" flipH="1">
            <a:off x="8940800" y="5770563"/>
            <a:ext cx="4267200" cy="1257300"/>
          </a:xfrm>
          <a:prstGeom prst="line">
            <a:avLst/>
          </a:prstGeom>
          <a:ln w="6350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7" name="日期占位符 4"/>
          <p:cNvSpPr>
            <a:spLocks noGrp="1"/>
          </p:cNvSpPr>
          <p:nvPr>
            <p:ph type="dt" sz="half" idx="10"/>
          </p:nvPr>
        </p:nvSpPr>
        <p:spPr/>
        <p:txBody>
          <a:bodyPr/>
          <a:lstStyle>
            <a:lvl1pPr>
              <a:defRPr/>
            </a:lvl1pPr>
          </a:lstStyle>
          <a:p>
            <a:pPr>
              <a:defRPr/>
            </a:pPr>
            <a:fld id="{84121071-623D-4106-987A-50DB48B1202D}" type="datetimeFigureOut">
              <a:rPr lang="zh-CN" altLang="en-US">
                <a:solidFill>
                  <a:prstClr val="black">
                    <a:tint val="75000"/>
                  </a:prstClr>
                </a:solidFill>
              </a:rPr>
            </a:fld>
            <a:endParaRPr lang="zh-CN" altLang="en-US">
              <a:solidFill>
                <a:prstClr val="black">
                  <a:tint val="75000"/>
                </a:prstClr>
              </a:solidFill>
            </a:endParaRPr>
          </a:p>
        </p:txBody>
      </p:sp>
      <p:sp>
        <p:nvSpPr>
          <p:cNvPr id="8" name="页脚占位符 5"/>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9" name="灯片编号占位符 6"/>
          <p:cNvSpPr>
            <a:spLocks noGrp="1"/>
          </p:cNvSpPr>
          <p:nvPr>
            <p:ph type="sldNum" sz="quarter" idx="12"/>
          </p:nvPr>
        </p:nvSpPr>
        <p:spPr/>
        <p:txBody>
          <a:bodyPr/>
          <a:lstStyle>
            <a:lvl1pPr>
              <a:defRPr/>
            </a:lvl1pPr>
          </a:lstStyle>
          <a:p>
            <a:pPr>
              <a:defRPr/>
            </a:pPr>
            <a:fld id="{E69BB946-8934-4872-AFAB-4C3DCFF4B59B}" type="slidenum">
              <a:rPr lang="zh-CN" altLang="en-US">
                <a:solidFill>
                  <a:prstClr val="black">
                    <a:tint val="75000"/>
                  </a:prstClr>
                </a:solidFill>
              </a:rPr>
            </a:fld>
            <a:endParaRPr lang="zh-CN" altLang="en-US">
              <a:solidFill>
                <a:prstClr val="black">
                  <a:tint val="75000"/>
                </a:prstClr>
              </a:solidFill>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
        <p:nvSpPr>
          <p:cNvPr id="2" name="直角三角形 4"/>
          <p:cNvSpPr/>
          <p:nvPr userDrawn="1"/>
        </p:nvSpPr>
        <p:spPr>
          <a:xfrm flipV="1">
            <a:off x="0" y="0"/>
            <a:ext cx="3108325" cy="915988"/>
          </a:xfrm>
          <a:prstGeom prst="r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defRPr/>
            </a:pPr>
            <a:endParaRPr lang="zh-CN" altLang="en-US">
              <a:solidFill>
                <a:prstClr val="white"/>
              </a:solidFill>
            </a:endParaRPr>
          </a:p>
        </p:txBody>
      </p:sp>
      <p:cxnSp>
        <p:nvCxnSpPr>
          <p:cNvPr id="3" name="直接连接符 5"/>
          <p:cNvCxnSpPr/>
          <p:nvPr userDrawn="1"/>
        </p:nvCxnSpPr>
        <p:spPr>
          <a:xfrm flipH="1">
            <a:off x="-142875" y="-434975"/>
            <a:ext cx="4267200" cy="1257300"/>
          </a:xfrm>
          <a:prstGeom prst="line">
            <a:avLst/>
          </a:prstGeom>
          <a:ln w="6350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4" name="椭圆 9"/>
          <p:cNvSpPr/>
          <p:nvPr userDrawn="1"/>
        </p:nvSpPr>
        <p:spPr>
          <a:xfrm>
            <a:off x="544513" y="111125"/>
            <a:ext cx="868362" cy="868363"/>
          </a:xfrm>
          <a:prstGeom prst="ellipse">
            <a:avLst/>
          </a:prstGeom>
          <a:solidFill>
            <a:srgbClr val="198898"/>
          </a:solidFill>
          <a:ln w="635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defRPr/>
            </a:pPr>
            <a:r>
              <a:rPr lang="en-US" altLang="zh-CN" sz="3600" dirty="0">
                <a:solidFill>
                  <a:prstClr val="white"/>
                </a:solidFill>
                <a:latin typeface="Broadway" panose="04040905080B02020502" pitchFamily="82" charset="0"/>
              </a:rPr>
              <a:t>2</a:t>
            </a:r>
            <a:endParaRPr lang="zh-CN" altLang="en-US" sz="3600" dirty="0">
              <a:solidFill>
                <a:prstClr val="white"/>
              </a:solidFill>
              <a:latin typeface="Broadway" panose="04040905080B02020502" pitchFamily="82" charset="0"/>
            </a:endParaRPr>
          </a:p>
        </p:txBody>
      </p:sp>
      <p:sp>
        <p:nvSpPr>
          <p:cNvPr id="5" name="直角三角形 11"/>
          <p:cNvSpPr/>
          <p:nvPr userDrawn="1"/>
        </p:nvSpPr>
        <p:spPr>
          <a:xfrm rot="10800000" flipV="1">
            <a:off x="9083675" y="5942013"/>
            <a:ext cx="3108325" cy="915987"/>
          </a:xfrm>
          <a:prstGeom prst="r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defRPr/>
            </a:pPr>
            <a:endParaRPr lang="zh-CN" altLang="en-US">
              <a:solidFill>
                <a:prstClr val="white"/>
              </a:solidFill>
            </a:endParaRPr>
          </a:p>
        </p:txBody>
      </p:sp>
      <p:cxnSp>
        <p:nvCxnSpPr>
          <p:cNvPr id="6" name="直接连接符 12"/>
          <p:cNvCxnSpPr/>
          <p:nvPr userDrawn="1"/>
        </p:nvCxnSpPr>
        <p:spPr>
          <a:xfrm rot="10800000" flipH="1">
            <a:off x="8940800" y="5770563"/>
            <a:ext cx="4267200" cy="1257300"/>
          </a:xfrm>
          <a:prstGeom prst="line">
            <a:avLst/>
          </a:prstGeom>
          <a:ln w="6350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7" name="日期占位符 6"/>
          <p:cNvSpPr>
            <a:spLocks noGrp="1"/>
          </p:cNvSpPr>
          <p:nvPr>
            <p:ph type="dt" sz="half" idx="10"/>
          </p:nvPr>
        </p:nvSpPr>
        <p:spPr/>
        <p:txBody>
          <a:bodyPr/>
          <a:lstStyle>
            <a:lvl1pPr>
              <a:defRPr/>
            </a:lvl1pPr>
          </a:lstStyle>
          <a:p>
            <a:pPr>
              <a:defRPr/>
            </a:pPr>
            <a:fld id="{294C3445-1039-4177-A67D-418DF5E69833}" type="datetimeFigureOut">
              <a:rPr lang="zh-CN" altLang="en-US">
                <a:solidFill>
                  <a:prstClr val="black">
                    <a:tint val="75000"/>
                  </a:prstClr>
                </a:solidFill>
              </a:rPr>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lvl1pPr>
              <a:defRPr/>
            </a:lvl1pPr>
          </a:lstStyle>
          <a:p>
            <a:pPr>
              <a:defRPr/>
            </a:pPr>
            <a:fld id="{C41F0EF1-5ED7-49E6-A5E3-7D0BBAB9620B}" type="slidenum">
              <a:rPr lang="zh-CN" altLang="en-US">
                <a:solidFill>
                  <a:prstClr val="black">
                    <a:tint val="75000"/>
                  </a:prstClr>
                </a:solidFill>
              </a:rPr>
            </a:fld>
            <a:endParaRPr lang="zh-CN" altLang="en-US">
              <a:solidFill>
                <a:prstClr val="black">
                  <a:tint val="75000"/>
                </a:prstClr>
              </a:solidFill>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2" name="直角三角形 5"/>
          <p:cNvSpPr/>
          <p:nvPr userDrawn="1"/>
        </p:nvSpPr>
        <p:spPr>
          <a:xfrm flipV="1">
            <a:off x="0" y="0"/>
            <a:ext cx="3108325" cy="915988"/>
          </a:xfrm>
          <a:prstGeom prst="r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defRPr/>
            </a:pPr>
            <a:endParaRPr lang="zh-CN" altLang="en-US">
              <a:solidFill>
                <a:prstClr val="white"/>
              </a:solidFill>
            </a:endParaRPr>
          </a:p>
        </p:txBody>
      </p:sp>
      <p:cxnSp>
        <p:nvCxnSpPr>
          <p:cNvPr id="3" name="直接连接符 6"/>
          <p:cNvCxnSpPr/>
          <p:nvPr userDrawn="1"/>
        </p:nvCxnSpPr>
        <p:spPr>
          <a:xfrm flipH="1">
            <a:off x="-142875" y="-434975"/>
            <a:ext cx="4267200" cy="1257300"/>
          </a:xfrm>
          <a:prstGeom prst="line">
            <a:avLst/>
          </a:prstGeom>
          <a:ln w="6350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4" name="椭圆 7"/>
          <p:cNvSpPr/>
          <p:nvPr userDrawn="1"/>
        </p:nvSpPr>
        <p:spPr>
          <a:xfrm>
            <a:off x="544513" y="111125"/>
            <a:ext cx="868362" cy="868363"/>
          </a:xfrm>
          <a:prstGeom prst="ellipse">
            <a:avLst/>
          </a:prstGeom>
          <a:solidFill>
            <a:srgbClr val="198898"/>
          </a:solidFill>
          <a:ln w="635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defRPr/>
            </a:pPr>
            <a:r>
              <a:rPr lang="en-US" altLang="zh-CN" sz="3600" dirty="0">
                <a:solidFill>
                  <a:prstClr val="white"/>
                </a:solidFill>
                <a:latin typeface="Broadway" panose="04040905080B02020502" pitchFamily="82" charset="0"/>
              </a:rPr>
              <a:t>3</a:t>
            </a:r>
            <a:endParaRPr lang="zh-CN" altLang="en-US" sz="3600" dirty="0">
              <a:solidFill>
                <a:prstClr val="white"/>
              </a:solidFill>
              <a:latin typeface="Broadway" panose="04040905080B02020502" pitchFamily="82" charset="0"/>
            </a:endParaRPr>
          </a:p>
        </p:txBody>
      </p:sp>
      <p:sp>
        <p:nvSpPr>
          <p:cNvPr id="5" name="直角三角形 9"/>
          <p:cNvSpPr/>
          <p:nvPr userDrawn="1"/>
        </p:nvSpPr>
        <p:spPr>
          <a:xfrm rot="10800000" flipV="1">
            <a:off x="9083675" y="5942013"/>
            <a:ext cx="3108325" cy="915987"/>
          </a:xfrm>
          <a:prstGeom prst="r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defRPr/>
            </a:pPr>
            <a:endParaRPr lang="zh-CN" altLang="en-US">
              <a:solidFill>
                <a:prstClr val="white"/>
              </a:solidFill>
            </a:endParaRPr>
          </a:p>
        </p:txBody>
      </p:sp>
      <p:cxnSp>
        <p:nvCxnSpPr>
          <p:cNvPr id="6" name="直接连接符 10"/>
          <p:cNvCxnSpPr/>
          <p:nvPr userDrawn="1"/>
        </p:nvCxnSpPr>
        <p:spPr>
          <a:xfrm rot="10800000" flipH="1">
            <a:off x="8940800" y="5770563"/>
            <a:ext cx="4267200" cy="1257300"/>
          </a:xfrm>
          <a:prstGeom prst="line">
            <a:avLst/>
          </a:prstGeom>
          <a:ln w="6350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7" name="日期占位符 2"/>
          <p:cNvSpPr>
            <a:spLocks noGrp="1"/>
          </p:cNvSpPr>
          <p:nvPr>
            <p:ph type="dt" sz="half" idx="10"/>
          </p:nvPr>
        </p:nvSpPr>
        <p:spPr/>
        <p:txBody>
          <a:bodyPr/>
          <a:lstStyle>
            <a:lvl1pPr>
              <a:defRPr/>
            </a:lvl1pPr>
          </a:lstStyle>
          <a:p>
            <a:pPr>
              <a:defRPr/>
            </a:pPr>
            <a:fld id="{17D5ABC6-5C9A-46F3-A3A2-50E7D1A63AF9}" type="datetimeFigureOut">
              <a:rPr lang="zh-CN" altLang="en-US">
                <a:solidFill>
                  <a:prstClr val="black">
                    <a:tint val="75000"/>
                  </a:prstClr>
                </a:solidFill>
              </a:rPr>
            </a:fld>
            <a:endParaRPr lang="zh-CN" altLang="en-US">
              <a:solidFill>
                <a:prstClr val="black">
                  <a:tint val="75000"/>
                </a:prstClr>
              </a:solidFill>
            </a:endParaRPr>
          </a:p>
        </p:txBody>
      </p:sp>
      <p:sp>
        <p:nvSpPr>
          <p:cNvPr id="8" name="页脚占位符 3"/>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9" name="灯片编号占位符 4"/>
          <p:cNvSpPr>
            <a:spLocks noGrp="1"/>
          </p:cNvSpPr>
          <p:nvPr>
            <p:ph type="sldNum" sz="quarter" idx="12"/>
          </p:nvPr>
        </p:nvSpPr>
        <p:spPr/>
        <p:txBody>
          <a:bodyPr/>
          <a:lstStyle>
            <a:lvl1pPr>
              <a:defRPr/>
            </a:lvl1pPr>
          </a:lstStyle>
          <a:p>
            <a:pPr>
              <a:defRPr/>
            </a:pPr>
            <a:fld id="{A165AE6D-00E1-4FB9-8BE2-62B48BF615FB}" type="slidenum">
              <a:rPr lang="zh-CN" altLang="en-US">
                <a:solidFill>
                  <a:prstClr val="black">
                    <a:tint val="75000"/>
                  </a:prstClr>
                </a:solidFill>
              </a:rPr>
            </a:fld>
            <a:endParaRPr lang="zh-CN" altLang="en-US">
              <a:solidFill>
                <a:prstClr val="black">
                  <a:tint val="75000"/>
                </a:prstClr>
              </a:solidFil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42416144-EF6D-40D4-A5E7-4186A879A4A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05DD524-664C-4773-B70C-2926D2725B72}" type="slidenum">
              <a:rPr lang="zh-CN" altLang="en-US" smtClean="0"/>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直角三角形 4"/>
          <p:cNvSpPr/>
          <p:nvPr userDrawn="1"/>
        </p:nvSpPr>
        <p:spPr>
          <a:xfrm flipV="1">
            <a:off x="0" y="0"/>
            <a:ext cx="3108325" cy="915988"/>
          </a:xfrm>
          <a:prstGeom prst="r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defRPr/>
            </a:pPr>
            <a:endParaRPr lang="zh-CN" altLang="en-US">
              <a:solidFill>
                <a:prstClr val="white"/>
              </a:solidFill>
            </a:endParaRPr>
          </a:p>
        </p:txBody>
      </p:sp>
      <p:cxnSp>
        <p:nvCxnSpPr>
          <p:cNvPr id="3" name="直接连接符 5"/>
          <p:cNvCxnSpPr/>
          <p:nvPr userDrawn="1"/>
        </p:nvCxnSpPr>
        <p:spPr>
          <a:xfrm flipH="1">
            <a:off x="-142875" y="-434975"/>
            <a:ext cx="4267200" cy="1257300"/>
          </a:xfrm>
          <a:prstGeom prst="line">
            <a:avLst/>
          </a:prstGeom>
          <a:ln w="6350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4" name="直角三角形 8"/>
          <p:cNvSpPr/>
          <p:nvPr userDrawn="1"/>
        </p:nvSpPr>
        <p:spPr>
          <a:xfrm rot="10800000" flipV="1">
            <a:off x="9083675" y="5942013"/>
            <a:ext cx="3108325" cy="915987"/>
          </a:xfrm>
          <a:prstGeom prst="r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defRPr/>
            </a:pPr>
            <a:endParaRPr lang="zh-CN" altLang="en-US">
              <a:solidFill>
                <a:prstClr val="white"/>
              </a:solidFill>
            </a:endParaRPr>
          </a:p>
        </p:txBody>
      </p:sp>
      <p:cxnSp>
        <p:nvCxnSpPr>
          <p:cNvPr id="5" name="直接连接符 9"/>
          <p:cNvCxnSpPr/>
          <p:nvPr userDrawn="1"/>
        </p:nvCxnSpPr>
        <p:spPr>
          <a:xfrm rot="10800000" flipH="1">
            <a:off x="8940800" y="5770563"/>
            <a:ext cx="4267200" cy="1257300"/>
          </a:xfrm>
          <a:prstGeom prst="line">
            <a:avLst/>
          </a:prstGeom>
          <a:ln w="6350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6" name="日期占位符 1"/>
          <p:cNvSpPr>
            <a:spLocks noGrp="1"/>
          </p:cNvSpPr>
          <p:nvPr>
            <p:ph type="dt" sz="half" idx="10"/>
          </p:nvPr>
        </p:nvSpPr>
        <p:spPr/>
        <p:txBody>
          <a:bodyPr/>
          <a:lstStyle>
            <a:lvl1pPr>
              <a:defRPr/>
            </a:lvl1pPr>
          </a:lstStyle>
          <a:p>
            <a:pPr>
              <a:defRPr/>
            </a:pPr>
            <a:fld id="{D2AF4052-45A4-40B9-ACAA-2B01952BD4E7}" type="datetimeFigureOut">
              <a:rPr lang="zh-CN" altLang="en-US">
                <a:solidFill>
                  <a:prstClr val="black">
                    <a:tint val="75000"/>
                  </a:prstClr>
                </a:solidFill>
              </a:rPr>
            </a:fld>
            <a:endParaRPr lang="zh-CN" altLang="en-US">
              <a:solidFill>
                <a:prstClr val="black">
                  <a:tint val="75000"/>
                </a:prstClr>
              </a:solidFill>
            </a:endParaRPr>
          </a:p>
        </p:txBody>
      </p:sp>
      <p:sp>
        <p:nvSpPr>
          <p:cNvPr id="7" name="页脚占位符 2"/>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8" name="灯片编号占位符 3"/>
          <p:cNvSpPr>
            <a:spLocks noGrp="1"/>
          </p:cNvSpPr>
          <p:nvPr>
            <p:ph type="sldNum" sz="quarter" idx="12"/>
          </p:nvPr>
        </p:nvSpPr>
        <p:spPr/>
        <p:txBody>
          <a:bodyPr/>
          <a:lstStyle>
            <a:lvl1pPr>
              <a:defRPr/>
            </a:lvl1pPr>
          </a:lstStyle>
          <a:p>
            <a:pPr>
              <a:defRPr/>
            </a:pPr>
            <a:fld id="{BD88D5E3-4175-4F66-9F7B-C16C7DBCC47F}" type="slidenum">
              <a:rPr lang="zh-CN" altLang="en-US">
                <a:solidFill>
                  <a:prstClr val="black">
                    <a:tint val="75000"/>
                  </a:prstClr>
                </a:solidFill>
              </a:rPr>
            </a:fld>
            <a:endParaRPr lang="zh-CN" altLang="en-US">
              <a:solidFill>
                <a:prstClr val="black">
                  <a:tint val="75000"/>
                </a:prstClr>
              </a:solidFill>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52DD348D-094F-461D-B1A6-1A053C07B614}" type="datetimeFigureOut">
              <a:rPr lang="zh-CN" altLang="en-US">
                <a:solidFill>
                  <a:prstClr val="black">
                    <a:tint val="75000"/>
                  </a:prstClr>
                </a:solidFill>
              </a:rPr>
            </a:fld>
            <a:endParaRPr lang="zh-CN" altLang="en-US">
              <a:solidFill>
                <a:prstClr val="black">
                  <a:tint val="75000"/>
                </a:prstClr>
              </a:solidFill>
            </a:endParaRPr>
          </a:p>
        </p:txBody>
      </p:sp>
      <p:sp>
        <p:nvSpPr>
          <p:cNvPr id="3"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4" name="灯片编号占位符 5"/>
          <p:cNvSpPr>
            <a:spLocks noGrp="1"/>
          </p:cNvSpPr>
          <p:nvPr>
            <p:ph type="sldNum" sz="quarter" idx="12"/>
          </p:nvPr>
        </p:nvSpPr>
        <p:spPr/>
        <p:txBody>
          <a:bodyPr/>
          <a:lstStyle>
            <a:lvl1pPr>
              <a:defRPr/>
            </a:lvl1pPr>
          </a:lstStyle>
          <a:p>
            <a:pPr>
              <a:defRPr/>
            </a:pPr>
            <a:fld id="{E89BC8C2-32D3-4F1B-B1A9-A5EBD06F7409}" type="slidenum">
              <a:rPr lang="zh-CN" altLang="en-US">
                <a:solidFill>
                  <a:prstClr val="black">
                    <a:tint val="75000"/>
                  </a:prstClr>
                </a:solidFill>
              </a:rPr>
            </a:fld>
            <a:endParaRPr lang="zh-CN" altLang="en-US">
              <a:solidFill>
                <a:prstClr val="black">
                  <a:tint val="75000"/>
                </a:prstClr>
              </a:solidFill>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88740505-2FCC-4CCB-861B-90BB08827AB7}" type="datetimeFigureOut">
              <a:rPr lang="zh-CN" altLang="en-US">
                <a:solidFill>
                  <a:prstClr val="black">
                    <a:tint val="75000"/>
                  </a:prstClr>
                </a:solidFill>
              </a:rPr>
            </a:fld>
            <a:endParaRPr lang="zh-CN" altLang="en-US">
              <a:solidFill>
                <a:prstClr val="black">
                  <a:tint val="75000"/>
                </a:prstClr>
              </a:solidFill>
            </a:endParaRPr>
          </a:p>
        </p:txBody>
      </p:sp>
      <p:sp>
        <p:nvSpPr>
          <p:cNvPr id="3"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4" name="灯片编号占位符 5"/>
          <p:cNvSpPr>
            <a:spLocks noGrp="1"/>
          </p:cNvSpPr>
          <p:nvPr>
            <p:ph type="sldNum" sz="quarter" idx="12"/>
          </p:nvPr>
        </p:nvSpPr>
        <p:spPr/>
        <p:txBody>
          <a:bodyPr/>
          <a:lstStyle>
            <a:lvl1pPr>
              <a:defRPr/>
            </a:lvl1pPr>
          </a:lstStyle>
          <a:p>
            <a:pPr>
              <a:defRPr/>
            </a:pPr>
            <a:fld id="{9350CC82-B641-4FC4-ACC0-B56B2BB3FE67}" type="slidenum">
              <a:rPr lang="zh-CN" altLang="en-US">
                <a:solidFill>
                  <a:prstClr val="black">
                    <a:tint val="75000"/>
                  </a:prstClr>
                </a:solidFill>
              </a:rPr>
            </a:fld>
            <a:endParaRPr lang="zh-CN" altLang="en-US">
              <a:solidFill>
                <a:prstClr val="black">
                  <a:tint val="75000"/>
                </a:prstClr>
              </a:solidFill>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457976D4-A44A-4362-B991-99876035AA6B}" type="datetimeFigureOut">
              <a:rPr lang="zh-CN" altLang="en-US">
                <a:solidFill>
                  <a:prstClr val="black">
                    <a:tint val="75000"/>
                  </a:prstClr>
                </a:solidFill>
              </a:rPr>
            </a:fld>
            <a:endParaRPr lang="zh-CN" altLang="en-US">
              <a:solidFill>
                <a:prstClr val="black">
                  <a:tint val="75000"/>
                </a:prstClr>
              </a:solidFill>
            </a:endParaRPr>
          </a:p>
        </p:txBody>
      </p:sp>
      <p:sp>
        <p:nvSpPr>
          <p:cNvPr id="3"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4" name="灯片编号占位符 5"/>
          <p:cNvSpPr>
            <a:spLocks noGrp="1"/>
          </p:cNvSpPr>
          <p:nvPr>
            <p:ph type="sldNum" sz="quarter" idx="12"/>
          </p:nvPr>
        </p:nvSpPr>
        <p:spPr/>
        <p:txBody>
          <a:bodyPr/>
          <a:lstStyle>
            <a:lvl1pPr>
              <a:defRPr/>
            </a:lvl1pPr>
          </a:lstStyle>
          <a:p>
            <a:pPr>
              <a:defRPr/>
            </a:pPr>
            <a:fld id="{B79A2DF9-7037-4483-B9A2-2D3BA0058777}" type="slidenum">
              <a:rPr lang="zh-CN" altLang="en-US">
                <a:solidFill>
                  <a:prstClr val="black">
                    <a:tint val="75000"/>
                  </a:prstClr>
                </a:solidFill>
              </a:rPr>
            </a:fld>
            <a:endParaRPr lang="zh-CN" altLang="en-US">
              <a:solidFill>
                <a:prstClr val="black">
                  <a:tint val="75000"/>
                </a:prstClr>
              </a:solidFill>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垂直排列标题与&#10;文本">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ECB405FB-6992-4371-A176-F1BA798E2DE4}" type="datetimeFigureOut">
              <a:rPr lang="zh-CN" altLang="en-US">
                <a:solidFill>
                  <a:prstClr val="black">
                    <a:tint val="75000"/>
                  </a:prstClr>
                </a:solidFill>
              </a:rPr>
            </a:fld>
            <a:endParaRPr lang="zh-CN" altLang="en-US">
              <a:solidFill>
                <a:prstClr val="black">
                  <a:tint val="75000"/>
                </a:prstClr>
              </a:solidFill>
            </a:endParaRPr>
          </a:p>
        </p:txBody>
      </p:sp>
      <p:sp>
        <p:nvSpPr>
          <p:cNvPr id="3"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4" name="灯片编号占位符 5"/>
          <p:cNvSpPr>
            <a:spLocks noGrp="1"/>
          </p:cNvSpPr>
          <p:nvPr>
            <p:ph type="sldNum" sz="quarter" idx="12"/>
          </p:nvPr>
        </p:nvSpPr>
        <p:spPr/>
        <p:txBody>
          <a:bodyPr/>
          <a:lstStyle>
            <a:lvl1pPr>
              <a:defRPr/>
            </a:lvl1pPr>
          </a:lstStyle>
          <a:p>
            <a:pPr>
              <a:defRPr/>
            </a:pPr>
            <a:fld id="{18EA2375-4252-4958-B913-FD943E3DE6E8}" type="slidenum">
              <a:rPr lang="zh-CN" altLang="en-US">
                <a:solidFill>
                  <a:prstClr val="black">
                    <a:tint val="75000"/>
                  </a:prstClr>
                </a:solidFill>
              </a:rPr>
            </a:fld>
            <a:endParaRPr lang="zh-CN" altLang="en-US">
              <a:solidFill>
                <a:prstClr val="black">
                  <a:tint val="75000"/>
                </a:prstClr>
              </a:solidFill>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p:spPr>
        <p:txBody>
          <a:bodyPr/>
          <a:lstStyle>
            <a:lvl1pPr>
              <a:defRPr/>
            </a:lvl1pPr>
          </a:lstStyle>
          <a:p>
            <a:pPr>
              <a:defRPr/>
            </a:pPr>
            <a:fld id="{3AA14D57-11A8-4971-8A89-1679E9CBEA7E}" type="datetimeFigureOut">
              <a:rPr lang="zh-CN" altLang="en-US">
                <a:solidFill>
                  <a:prstClr val="black">
                    <a:tint val="75000"/>
                  </a:prstClr>
                </a:solidFill>
              </a:rPr>
            </a:fld>
            <a:endParaRPr lang="zh-CN" altLang="en-US">
              <a:solidFill>
                <a:prstClr val="black">
                  <a:tint val="75000"/>
                </a:prstClr>
              </a:solidFill>
            </a:endParaRPr>
          </a:p>
        </p:txBody>
      </p:sp>
      <p:sp>
        <p:nvSpPr>
          <p:cNvPr id="3" name="页脚占位符 2"/>
          <p:cNvSpPr>
            <a:spLocks noGrp="1"/>
          </p:cNvSpPr>
          <p:nvPr>
            <p:ph type="ftr" sz="quarter" idx="11"/>
          </p:nvPr>
        </p:nvSpPr>
        <p:spPr>
          <a:xfrm>
            <a:off x="4038600" y="6356350"/>
            <a:ext cx="4114800" cy="365125"/>
          </a:xfrm>
        </p:spPr>
        <p:txBody>
          <a:bodyPr/>
          <a:lstStyle>
            <a:lvl1pPr>
              <a:defRPr/>
            </a:lvl1pPr>
          </a:lstStyle>
          <a:p>
            <a:pPr>
              <a:defRPr/>
            </a:pPr>
            <a:endParaRPr lang="zh-CN" altLang="en-US">
              <a:solidFill>
                <a:prstClr val="black">
                  <a:tint val="75000"/>
                </a:prstClr>
              </a:solidFill>
            </a:endParaRPr>
          </a:p>
        </p:txBody>
      </p:sp>
      <p:sp>
        <p:nvSpPr>
          <p:cNvPr id="4" name="灯片编号占位符 3"/>
          <p:cNvSpPr>
            <a:spLocks noGrp="1"/>
          </p:cNvSpPr>
          <p:nvPr>
            <p:ph type="sldNum" sz="quarter" idx="12"/>
          </p:nvPr>
        </p:nvSpPr>
        <p:spPr>
          <a:xfrm>
            <a:off x="8610600" y="6356350"/>
            <a:ext cx="2743200" cy="365125"/>
          </a:xfrm>
        </p:spPr>
        <p:txBody>
          <a:bodyPr/>
          <a:lstStyle>
            <a:lvl1pPr>
              <a:defRPr/>
            </a:lvl1pPr>
          </a:lstStyle>
          <a:p>
            <a:pPr>
              <a:defRPr/>
            </a:pPr>
            <a:fld id="{EFD457B1-ABD5-4B3A-9B5D-9B3DF53A95C5}" type="slidenum">
              <a:rPr lang="zh-CN" altLang="en-US">
                <a:solidFill>
                  <a:prstClr val="black">
                    <a:tint val="75000"/>
                  </a:prstClr>
                </a:solidFill>
              </a:rPr>
            </a:fld>
            <a:endParaRPr lang="zh-CN" altLang="en-US">
              <a:solidFill>
                <a:prstClr val="black">
                  <a:tint val="75000"/>
                </a:prstClr>
              </a:solidFill>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CB6331F3-AA77-40E2-8B5C-082B2B050110}" type="datetimeFigureOut">
              <a:rPr lang="zh-CN" altLang="en-US">
                <a:solidFill>
                  <a:prstClr val="black">
                    <a:tint val="75000"/>
                  </a:prstClr>
                </a:solidFill>
              </a:rPr>
            </a:fld>
            <a:endParaRPr lang="zh-CN" altLang="en-US">
              <a:solidFill>
                <a:prstClr val="black">
                  <a:tint val="75000"/>
                </a:prstClr>
              </a:solidFill>
            </a:endParaRPr>
          </a:p>
        </p:txBody>
      </p:sp>
      <p:sp>
        <p:nvSpPr>
          <p:cNvPr id="3"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4" name="灯片编号占位符 5"/>
          <p:cNvSpPr>
            <a:spLocks noGrp="1"/>
          </p:cNvSpPr>
          <p:nvPr>
            <p:ph type="sldNum" sz="quarter" idx="12"/>
          </p:nvPr>
        </p:nvSpPr>
        <p:spPr/>
        <p:txBody>
          <a:bodyPr/>
          <a:lstStyle>
            <a:lvl1pPr>
              <a:defRPr/>
            </a:lvl1pPr>
          </a:lstStyle>
          <a:p>
            <a:pPr>
              <a:defRPr/>
            </a:pPr>
            <a:fld id="{804736B2-5E2F-401F-B9B8-F1930F4489D6}" type="slidenum">
              <a:rPr lang="zh-CN" altLang="en-US">
                <a:solidFill>
                  <a:prstClr val="black">
                    <a:tint val="75000"/>
                  </a:prstClr>
                </a:solidFill>
              </a:rPr>
            </a:fld>
            <a:endParaRPr lang="zh-CN" altLang="en-US">
              <a:solidFill>
                <a:prstClr val="black">
                  <a:tint val="75000"/>
                </a:prstClr>
              </a:solidFill>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91BD921F-69B0-43B0-AF4D-2FC3FFA7F8D0}" type="datetimeFigureOut">
              <a:rPr lang="zh-CN" altLang="en-US">
                <a:solidFill>
                  <a:prstClr val="black">
                    <a:tint val="75000"/>
                  </a:prstClr>
                </a:solidFill>
              </a:rPr>
            </a:fld>
            <a:endParaRPr lang="zh-CN" altLang="en-US">
              <a:solidFill>
                <a:prstClr val="black">
                  <a:tint val="75000"/>
                </a:prstClr>
              </a:solidFill>
            </a:endParaRPr>
          </a:p>
        </p:txBody>
      </p:sp>
      <p:sp>
        <p:nvSpPr>
          <p:cNvPr id="3"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4" name="灯片编号占位符 5"/>
          <p:cNvSpPr>
            <a:spLocks noGrp="1"/>
          </p:cNvSpPr>
          <p:nvPr>
            <p:ph type="sldNum" sz="quarter" idx="12"/>
          </p:nvPr>
        </p:nvSpPr>
        <p:spPr/>
        <p:txBody>
          <a:bodyPr/>
          <a:lstStyle>
            <a:lvl1pPr>
              <a:defRPr/>
            </a:lvl1pPr>
          </a:lstStyle>
          <a:p>
            <a:pPr>
              <a:defRPr/>
            </a:pPr>
            <a:fld id="{DD46D951-91F5-418D-9F5F-04420D8B4BAF}" type="slidenum">
              <a:rPr lang="zh-CN" altLang="en-US">
                <a:solidFill>
                  <a:prstClr val="black">
                    <a:tint val="75000"/>
                  </a:prstClr>
                </a:solidFill>
              </a:rPr>
            </a:fld>
            <a:endParaRPr lang="zh-CN" altLang="en-US">
              <a:solidFill>
                <a:prstClr val="black">
                  <a:tint val="75000"/>
                </a:prstClr>
              </a:solidFill>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07909C38-F0D9-4A65-A181-3C0AC341A914}" type="datetimeFigureOut">
              <a:rPr lang="zh-CN" altLang="en-US">
                <a:solidFill>
                  <a:prstClr val="black">
                    <a:tint val="75000"/>
                  </a:prstClr>
                </a:solidFill>
              </a:rPr>
            </a:fld>
            <a:endParaRPr lang="zh-CN" altLang="en-US">
              <a:solidFill>
                <a:prstClr val="black">
                  <a:tint val="75000"/>
                </a:prstClr>
              </a:solidFill>
            </a:endParaRPr>
          </a:p>
        </p:txBody>
      </p:sp>
      <p:sp>
        <p:nvSpPr>
          <p:cNvPr id="3"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4" name="灯片编号占位符 5"/>
          <p:cNvSpPr>
            <a:spLocks noGrp="1"/>
          </p:cNvSpPr>
          <p:nvPr>
            <p:ph type="sldNum" sz="quarter" idx="12"/>
          </p:nvPr>
        </p:nvSpPr>
        <p:spPr/>
        <p:txBody>
          <a:bodyPr/>
          <a:lstStyle>
            <a:lvl1pPr>
              <a:defRPr/>
            </a:lvl1pPr>
          </a:lstStyle>
          <a:p>
            <a:pPr>
              <a:defRPr/>
            </a:pPr>
            <a:fld id="{99583013-42CC-4782-AB61-E327865CAF08}" type="slidenum">
              <a:rPr lang="zh-CN" altLang="en-US">
                <a:solidFill>
                  <a:prstClr val="black">
                    <a:tint val="75000"/>
                  </a:prstClr>
                </a:solidFill>
              </a:rPr>
            </a:fld>
            <a:endParaRPr lang="zh-CN" altLang="en-US">
              <a:solidFill>
                <a:prstClr val="black">
                  <a:tint val="75000"/>
                </a:prstClr>
              </a:solidFill>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2" name="直角三角形 7"/>
          <p:cNvSpPr/>
          <p:nvPr userDrawn="1"/>
        </p:nvSpPr>
        <p:spPr>
          <a:xfrm flipV="1">
            <a:off x="0" y="0"/>
            <a:ext cx="3108325" cy="915988"/>
          </a:xfrm>
          <a:prstGeom prst="r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defRPr/>
            </a:pPr>
            <a:endParaRPr lang="zh-CN" altLang="en-US">
              <a:solidFill>
                <a:prstClr val="white"/>
              </a:solidFill>
            </a:endParaRPr>
          </a:p>
        </p:txBody>
      </p:sp>
      <p:cxnSp>
        <p:nvCxnSpPr>
          <p:cNvPr id="3" name="直接连接符 8"/>
          <p:cNvCxnSpPr/>
          <p:nvPr userDrawn="1"/>
        </p:nvCxnSpPr>
        <p:spPr>
          <a:xfrm flipH="1">
            <a:off x="-142875" y="-434975"/>
            <a:ext cx="4267200" cy="1257300"/>
          </a:xfrm>
          <a:prstGeom prst="line">
            <a:avLst/>
          </a:prstGeom>
          <a:ln w="6350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4" name="椭圆 9"/>
          <p:cNvSpPr/>
          <p:nvPr userDrawn="1"/>
        </p:nvSpPr>
        <p:spPr>
          <a:xfrm>
            <a:off x="544513" y="111125"/>
            <a:ext cx="868362" cy="868363"/>
          </a:xfrm>
          <a:prstGeom prst="ellipse">
            <a:avLst/>
          </a:prstGeom>
          <a:solidFill>
            <a:srgbClr val="198898"/>
          </a:solidFill>
          <a:ln w="635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defRPr/>
            </a:pPr>
            <a:r>
              <a:rPr lang="en-US" altLang="zh-CN" sz="3600" dirty="0">
                <a:solidFill>
                  <a:prstClr val="white"/>
                </a:solidFill>
                <a:latin typeface="Broadway" panose="04040905080B02020502" pitchFamily="82" charset="0"/>
              </a:rPr>
              <a:t>1</a:t>
            </a:r>
            <a:endParaRPr lang="zh-CN" altLang="en-US" sz="3600" dirty="0">
              <a:solidFill>
                <a:prstClr val="white"/>
              </a:solidFill>
              <a:latin typeface="Broadway" panose="04040905080B02020502" pitchFamily="82" charset="0"/>
            </a:endParaRPr>
          </a:p>
        </p:txBody>
      </p:sp>
      <p:sp>
        <p:nvSpPr>
          <p:cNvPr id="5" name="直角三角形 11"/>
          <p:cNvSpPr/>
          <p:nvPr userDrawn="1"/>
        </p:nvSpPr>
        <p:spPr>
          <a:xfrm rot="10800000" flipV="1">
            <a:off x="9083675" y="5942013"/>
            <a:ext cx="3108325" cy="915987"/>
          </a:xfrm>
          <a:prstGeom prst="r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defRPr/>
            </a:pPr>
            <a:endParaRPr lang="zh-CN" altLang="en-US">
              <a:solidFill>
                <a:prstClr val="white"/>
              </a:solidFill>
            </a:endParaRPr>
          </a:p>
        </p:txBody>
      </p:sp>
      <p:cxnSp>
        <p:nvCxnSpPr>
          <p:cNvPr id="6" name="直接连接符 12"/>
          <p:cNvCxnSpPr/>
          <p:nvPr userDrawn="1"/>
        </p:nvCxnSpPr>
        <p:spPr>
          <a:xfrm rot="10800000" flipH="1">
            <a:off x="8940800" y="5770563"/>
            <a:ext cx="4267200" cy="1257300"/>
          </a:xfrm>
          <a:prstGeom prst="line">
            <a:avLst/>
          </a:prstGeom>
          <a:ln w="6350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7" name="日期占位符 4"/>
          <p:cNvSpPr>
            <a:spLocks noGrp="1"/>
          </p:cNvSpPr>
          <p:nvPr>
            <p:ph type="dt" sz="half" idx="10"/>
          </p:nvPr>
        </p:nvSpPr>
        <p:spPr/>
        <p:txBody>
          <a:bodyPr/>
          <a:lstStyle>
            <a:lvl1pPr>
              <a:defRPr/>
            </a:lvl1pPr>
          </a:lstStyle>
          <a:p>
            <a:pPr>
              <a:defRPr/>
            </a:pPr>
            <a:fld id="{84121071-623D-4106-987A-50DB48B1202D}" type="datetimeFigureOut">
              <a:rPr lang="zh-CN" altLang="en-US">
                <a:solidFill>
                  <a:prstClr val="black">
                    <a:tint val="75000"/>
                  </a:prstClr>
                </a:solidFill>
              </a:rPr>
            </a:fld>
            <a:endParaRPr lang="zh-CN" altLang="en-US">
              <a:solidFill>
                <a:prstClr val="black">
                  <a:tint val="75000"/>
                </a:prstClr>
              </a:solidFill>
            </a:endParaRPr>
          </a:p>
        </p:txBody>
      </p:sp>
      <p:sp>
        <p:nvSpPr>
          <p:cNvPr id="8" name="页脚占位符 5"/>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9" name="灯片编号占位符 6"/>
          <p:cNvSpPr>
            <a:spLocks noGrp="1"/>
          </p:cNvSpPr>
          <p:nvPr>
            <p:ph type="sldNum" sz="quarter" idx="12"/>
          </p:nvPr>
        </p:nvSpPr>
        <p:spPr/>
        <p:txBody>
          <a:bodyPr/>
          <a:lstStyle>
            <a:lvl1pPr>
              <a:defRPr/>
            </a:lvl1pPr>
          </a:lstStyle>
          <a:p>
            <a:pPr>
              <a:defRPr/>
            </a:pPr>
            <a:fld id="{E69BB946-8934-4872-AFAB-4C3DCFF4B59B}" type="slidenum">
              <a:rPr lang="zh-CN" altLang="en-US">
                <a:solidFill>
                  <a:prstClr val="black">
                    <a:tint val="75000"/>
                  </a:prstClr>
                </a:solidFill>
              </a:rPr>
            </a:fld>
            <a:endParaRPr lang="zh-CN" altLang="en-US">
              <a:solidFill>
                <a:prstClr val="black">
                  <a:tint val="75000"/>
                </a:prstClr>
              </a:solidFil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5" name="日期占位符 4"/>
          <p:cNvSpPr>
            <a:spLocks noGrp="1"/>
          </p:cNvSpPr>
          <p:nvPr>
            <p:ph type="dt" sz="half" idx="10"/>
          </p:nvPr>
        </p:nvSpPr>
        <p:spPr/>
        <p:txBody>
          <a:bodyPr/>
          <a:lstStyle/>
          <a:p>
            <a:fld id="{42416144-EF6D-40D4-A5E7-4186A879A4AF}"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05DD524-664C-4773-B70C-2926D2725B72}" type="slidenum">
              <a:rPr lang="zh-CN" altLang="en-US" smtClean="0"/>
            </a:fld>
            <a:endParaRPr lang="zh-CN" altLang="en-US"/>
          </a:p>
        </p:txBody>
      </p:sp>
      <p:sp>
        <p:nvSpPr>
          <p:cNvPr id="8" name="直角三角形 7"/>
          <p:cNvSpPr/>
          <p:nvPr userDrawn="1"/>
        </p:nvSpPr>
        <p:spPr>
          <a:xfrm flipV="1">
            <a:off x="0" y="0"/>
            <a:ext cx="3108960" cy="916033"/>
          </a:xfrm>
          <a:prstGeom prst="r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userDrawn="1"/>
        </p:nvCxnSpPr>
        <p:spPr>
          <a:xfrm flipH="1">
            <a:off x="-142875" y="-434340"/>
            <a:ext cx="4267200" cy="1257300"/>
          </a:xfrm>
          <a:prstGeom prst="line">
            <a:avLst/>
          </a:prstGeom>
          <a:ln w="6350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10" name="椭圆 9"/>
          <p:cNvSpPr/>
          <p:nvPr userDrawn="1"/>
        </p:nvSpPr>
        <p:spPr>
          <a:xfrm>
            <a:off x="544871" y="111361"/>
            <a:ext cx="868680" cy="868680"/>
          </a:xfrm>
          <a:prstGeom prst="ellipse">
            <a:avLst/>
          </a:prstGeom>
          <a:solidFill>
            <a:srgbClr val="198898"/>
          </a:solidFill>
          <a:ln w="635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smtClean="0">
                <a:latin typeface="Broadway" panose="04040905080B02020502" pitchFamily="82" charset="0"/>
              </a:rPr>
              <a:t>1</a:t>
            </a:r>
            <a:endParaRPr lang="zh-CN" altLang="en-US" sz="3600" dirty="0">
              <a:latin typeface="Broadway" panose="04040905080B02020502" pitchFamily="82" charset="0"/>
            </a:endParaRPr>
          </a:p>
        </p:txBody>
      </p:sp>
      <p:sp>
        <p:nvSpPr>
          <p:cNvPr id="12" name="直角三角形 11"/>
          <p:cNvSpPr/>
          <p:nvPr userDrawn="1"/>
        </p:nvSpPr>
        <p:spPr>
          <a:xfrm rot="10800000" flipV="1">
            <a:off x="9083040" y="5941967"/>
            <a:ext cx="3108960" cy="916033"/>
          </a:xfrm>
          <a:prstGeom prst="r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3" name="直接连接符 12"/>
          <p:cNvCxnSpPr/>
          <p:nvPr userDrawn="1"/>
        </p:nvCxnSpPr>
        <p:spPr>
          <a:xfrm rot="10800000" flipH="1">
            <a:off x="8940165" y="5771334"/>
            <a:ext cx="4267200" cy="1257300"/>
          </a:xfrm>
          <a:prstGeom prst="line">
            <a:avLst/>
          </a:prstGeom>
          <a:ln w="6350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
        <p:nvSpPr>
          <p:cNvPr id="2" name="直角三角形 4"/>
          <p:cNvSpPr/>
          <p:nvPr userDrawn="1"/>
        </p:nvSpPr>
        <p:spPr>
          <a:xfrm flipV="1">
            <a:off x="0" y="0"/>
            <a:ext cx="3108325" cy="915988"/>
          </a:xfrm>
          <a:prstGeom prst="r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defRPr/>
            </a:pPr>
            <a:endParaRPr lang="zh-CN" altLang="en-US">
              <a:solidFill>
                <a:prstClr val="white"/>
              </a:solidFill>
            </a:endParaRPr>
          </a:p>
        </p:txBody>
      </p:sp>
      <p:cxnSp>
        <p:nvCxnSpPr>
          <p:cNvPr id="3" name="直接连接符 5"/>
          <p:cNvCxnSpPr/>
          <p:nvPr userDrawn="1"/>
        </p:nvCxnSpPr>
        <p:spPr>
          <a:xfrm flipH="1">
            <a:off x="-142875" y="-434975"/>
            <a:ext cx="4267200" cy="1257300"/>
          </a:xfrm>
          <a:prstGeom prst="line">
            <a:avLst/>
          </a:prstGeom>
          <a:ln w="6350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4" name="椭圆 9"/>
          <p:cNvSpPr/>
          <p:nvPr userDrawn="1"/>
        </p:nvSpPr>
        <p:spPr>
          <a:xfrm>
            <a:off x="544513" y="111125"/>
            <a:ext cx="868362" cy="868363"/>
          </a:xfrm>
          <a:prstGeom prst="ellipse">
            <a:avLst/>
          </a:prstGeom>
          <a:solidFill>
            <a:srgbClr val="198898"/>
          </a:solidFill>
          <a:ln w="635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defRPr/>
            </a:pPr>
            <a:r>
              <a:rPr lang="en-US" altLang="zh-CN" sz="3600" dirty="0">
                <a:solidFill>
                  <a:prstClr val="white"/>
                </a:solidFill>
                <a:latin typeface="Broadway" panose="04040905080B02020502" pitchFamily="82" charset="0"/>
              </a:rPr>
              <a:t>2</a:t>
            </a:r>
            <a:endParaRPr lang="zh-CN" altLang="en-US" sz="3600" dirty="0">
              <a:solidFill>
                <a:prstClr val="white"/>
              </a:solidFill>
              <a:latin typeface="Broadway" panose="04040905080B02020502" pitchFamily="82" charset="0"/>
            </a:endParaRPr>
          </a:p>
        </p:txBody>
      </p:sp>
      <p:sp>
        <p:nvSpPr>
          <p:cNvPr id="5" name="直角三角形 11"/>
          <p:cNvSpPr/>
          <p:nvPr userDrawn="1"/>
        </p:nvSpPr>
        <p:spPr>
          <a:xfrm rot="10800000" flipV="1">
            <a:off x="9083675" y="5942013"/>
            <a:ext cx="3108325" cy="915987"/>
          </a:xfrm>
          <a:prstGeom prst="r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defRPr/>
            </a:pPr>
            <a:endParaRPr lang="zh-CN" altLang="en-US">
              <a:solidFill>
                <a:prstClr val="white"/>
              </a:solidFill>
            </a:endParaRPr>
          </a:p>
        </p:txBody>
      </p:sp>
      <p:cxnSp>
        <p:nvCxnSpPr>
          <p:cNvPr id="6" name="直接连接符 12"/>
          <p:cNvCxnSpPr/>
          <p:nvPr userDrawn="1"/>
        </p:nvCxnSpPr>
        <p:spPr>
          <a:xfrm rot="10800000" flipH="1">
            <a:off x="8940800" y="5770563"/>
            <a:ext cx="4267200" cy="1257300"/>
          </a:xfrm>
          <a:prstGeom prst="line">
            <a:avLst/>
          </a:prstGeom>
          <a:ln w="6350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7" name="日期占位符 6"/>
          <p:cNvSpPr>
            <a:spLocks noGrp="1"/>
          </p:cNvSpPr>
          <p:nvPr>
            <p:ph type="dt" sz="half" idx="10"/>
          </p:nvPr>
        </p:nvSpPr>
        <p:spPr/>
        <p:txBody>
          <a:bodyPr/>
          <a:lstStyle>
            <a:lvl1pPr>
              <a:defRPr/>
            </a:lvl1pPr>
          </a:lstStyle>
          <a:p>
            <a:pPr>
              <a:defRPr/>
            </a:pPr>
            <a:fld id="{294C3445-1039-4177-A67D-418DF5E69833}" type="datetimeFigureOut">
              <a:rPr lang="zh-CN" altLang="en-US">
                <a:solidFill>
                  <a:prstClr val="black">
                    <a:tint val="75000"/>
                  </a:prstClr>
                </a:solidFill>
              </a:rPr>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lvl1pPr>
              <a:defRPr/>
            </a:lvl1pPr>
          </a:lstStyle>
          <a:p>
            <a:pPr>
              <a:defRPr/>
            </a:pPr>
            <a:fld id="{C41F0EF1-5ED7-49E6-A5E3-7D0BBAB9620B}" type="slidenum">
              <a:rPr lang="zh-CN" altLang="en-US">
                <a:solidFill>
                  <a:prstClr val="black">
                    <a:tint val="75000"/>
                  </a:prstClr>
                </a:solidFill>
              </a:rPr>
            </a:fld>
            <a:endParaRPr lang="zh-CN" altLang="en-US">
              <a:solidFill>
                <a:prstClr val="black">
                  <a:tint val="75000"/>
                </a:prstClr>
              </a:solidFill>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2" name="直角三角形 5"/>
          <p:cNvSpPr/>
          <p:nvPr userDrawn="1"/>
        </p:nvSpPr>
        <p:spPr>
          <a:xfrm flipV="1">
            <a:off x="0" y="0"/>
            <a:ext cx="3108325" cy="915988"/>
          </a:xfrm>
          <a:prstGeom prst="r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defRPr/>
            </a:pPr>
            <a:endParaRPr lang="zh-CN" altLang="en-US">
              <a:solidFill>
                <a:prstClr val="white"/>
              </a:solidFill>
            </a:endParaRPr>
          </a:p>
        </p:txBody>
      </p:sp>
      <p:cxnSp>
        <p:nvCxnSpPr>
          <p:cNvPr id="3" name="直接连接符 6"/>
          <p:cNvCxnSpPr/>
          <p:nvPr userDrawn="1"/>
        </p:nvCxnSpPr>
        <p:spPr>
          <a:xfrm flipH="1">
            <a:off x="-142875" y="-434975"/>
            <a:ext cx="4267200" cy="1257300"/>
          </a:xfrm>
          <a:prstGeom prst="line">
            <a:avLst/>
          </a:prstGeom>
          <a:ln w="6350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4" name="椭圆 7"/>
          <p:cNvSpPr/>
          <p:nvPr userDrawn="1"/>
        </p:nvSpPr>
        <p:spPr>
          <a:xfrm>
            <a:off x="544513" y="111125"/>
            <a:ext cx="868362" cy="868363"/>
          </a:xfrm>
          <a:prstGeom prst="ellipse">
            <a:avLst/>
          </a:prstGeom>
          <a:solidFill>
            <a:srgbClr val="198898"/>
          </a:solidFill>
          <a:ln w="635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defRPr/>
            </a:pPr>
            <a:r>
              <a:rPr lang="en-US" altLang="zh-CN" sz="3600" dirty="0">
                <a:solidFill>
                  <a:prstClr val="white"/>
                </a:solidFill>
                <a:latin typeface="Broadway" panose="04040905080B02020502" pitchFamily="82" charset="0"/>
              </a:rPr>
              <a:t>3</a:t>
            </a:r>
            <a:endParaRPr lang="zh-CN" altLang="en-US" sz="3600" dirty="0">
              <a:solidFill>
                <a:prstClr val="white"/>
              </a:solidFill>
              <a:latin typeface="Broadway" panose="04040905080B02020502" pitchFamily="82" charset="0"/>
            </a:endParaRPr>
          </a:p>
        </p:txBody>
      </p:sp>
      <p:sp>
        <p:nvSpPr>
          <p:cNvPr id="5" name="直角三角形 9"/>
          <p:cNvSpPr/>
          <p:nvPr userDrawn="1"/>
        </p:nvSpPr>
        <p:spPr>
          <a:xfrm rot="10800000" flipV="1">
            <a:off x="9083675" y="5942013"/>
            <a:ext cx="3108325" cy="915987"/>
          </a:xfrm>
          <a:prstGeom prst="r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defRPr/>
            </a:pPr>
            <a:endParaRPr lang="zh-CN" altLang="en-US">
              <a:solidFill>
                <a:prstClr val="white"/>
              </a:solidFill>
            </a:endParaRPr>
          </a:p>
        </p:txBody>
      </p:sp>
      <p:cxnSp>
        <p:nvCxnSpPr>
          <p:cNvPr id="6" name="直接连接符 10"/>
          <p:cNvCxnSpPr/>
          <p:nvPr userDrawn="1"/>
        </p:nvCxnSpPr>
        <p:spPr>
          <a:xfrm rot="10800000" flipH="1">
            <a:off x="8940800" y="5770563"/>
            <a:ext cx="4267200" cy="1257300"/>
          </a:xfrm>
          <a:prstGeom prst="line">
            <a:avLst/>
          </a:prstGeom>
          <a:ln w="6350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7" name="日期占位符 2"/>
          <p:cNvSpPr>
            <a:spLocks noGrp="1"/>
          </p:cNvSpPr>
          <p:nvPr>
            <p:ph type="dt" sz="half" idx="10"/>
          </p:nvPr>
        </p:nvSpPr>
        <p:spPr/>
        <p:txBody>
          <a:bodyPr/>
          <a:lstStyle>
            <a:lvl1pPr>
              <a:defRPr/>
            </a:lvl1pPr>
          </a:lstStyle>
          <a:p>
            <a:pPr>
              <a:defRPr/>
            </a:pPr>
            <a:fld id="{17D5ABC6-5C9A-46F3-A3A2-50E7D1A63AF9}" type="datetimeFigureOut">
              <a:rPr lang="zh-CN" altLang="en-US">
                <a:solidFill>
                  <a:prstClr val="black">
                    <a:tint val="75000"/>
                  </a:prstClr>
                </a:solidFill>
              </a:rPr>
            </a:fld>
            <a:endParaRPr lang="zh-CN" altLang="en-US">
              <a:solidFill>
                <a:prstClr val="black">
                  <a:tint val="75000"/>
                </a:prstClr>
              </a:solidFill>
            </a:endParaRPr>
          </a:p>
        </p:txBody>
      </p:sp>
      <p:sp>
        <p:nvSpPr>
          <p:cNvPr id="8" name="页脚占位符 3"/>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9" name="灯片编号占位符 4"/>
          <p:cNvSpPr>
            <a:spLocks noGrp="1"/>
          </p:cNvSpPr>
          <p:nvPr>
            <p:ph type="sldNum" sz="quarter" idx="12"/>
          </p:nvPr>
        </p:nvSpPr>
        <p:spPr/>
        <p:txBody>
          <a:bodyPr/>
          <a:lstStyle>
            <a:lvl1pPr>
              <a:defRPr/>
            </a:lvl1pPr>
          </a:lstStyle>
          <a:p>
            <a:pPr>
              <a:defRPr/>
            </a:pPr>
            <a:fld id="{A165AE6D-00E1-4FB9-8BE2-62B48BF615FB}" type="slidenum">
              <a:rPr lang="zh-CN" altLang="en-US">
                <a:solidFill>
                  <a:prstClr val="black">
                    <a:tint val="75000"/>
                  </a:prstClr>
                </a:solidFill>
              </a:rPr>
            </a:fld>
            <a:endParaRPr lang="zh-CN" altLang="en-US">
              <a:solidFill>
                <a:prstClr val="black">
                  <a:tint val="75000"/>
                </a:prstClr>
              </a:solidFill>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直角三角形 4"/>
          <p:cNvSpPr/>
          <p:nvPr userDrawn="1"/>
        </p:nvSpPr>
        <p:spPr>
          <a:xfrm flipV="1">
            <a:off x="0" y="0"/>
            <a:ext cx="3108325" cy="915988"/>
          </a:xfrm>
          <a:prstGeom prst="r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defRPr/>
            </a:pPr>
            <a:endParaRPr lang="zh-CN" altLang="en-US">
              <a:solidFill>
                <a:prstClr val="white"/>
              </a:solidFill>
            </a:endParaRPr>
          </a:p>
        </p:txBody>
      </p:sp>
      <p:cxnSp>
        <p:nvCxnSpPr>
          <p:cNvPr id="3" name="直接连接符 5"/>
          <p:cNvCxnSpPr/>
          <p:nvPr userDrawn="1"/>
        </p:nvCxnSpPr>
        <p:spPr>
          <a:xfrm flipH="1">
            <a:off x="-142875" y="-434975"/>
            <a:ext cx="4267200" cy="1257300"/>
          </a:xfrm>
          <a:prstGeom prst="line">
            <a:avLst/>
          </a:prstGeom>
          <a:ln w="6350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4" name="直角三角形 8"/>
          <p:cNvSpPr/>
          <p:nvPr userDrawn="1"/>
        </p:nvSpPr>
        <p:spPr>
          <a:xfrm rot="10800000" flipV="1">
            <a:off x="9083675" y="5942013"/>
            <a:ext cx="3108325" cy="915987"/>
          </a:xfrm>
          <a:prstGeom prst="r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defRPr/>
            </a:pPr>
            <a:endParaRPr lang="zh-CN" altLang="en-US">
              <a:solidFill>
                <a:prstClr val="white"/>
              </a:solidFill>
            </a:endParaRPr>
          </a:p>
        </p:txBody>
      </p:sp>
      <p:cxnSp>
        <p:nvCxnSpPr>
          <p:cNvPr id="5" name="直接连接符 9"/>
          <p:cNvCxnSpPr/>
          <p:nvPr userDrawn="1"/>
        </p:nvCxnSpPr>
        <p:spPr>
          <a:xfrm rot="10800000" flipH="1">
            <a:off x="8940800" y="5770563"/>
            <a:ext cx="4267200" cy="1257300"/>
          </a:xfrm>
          <a:prstGeom prst="line">
            <a:avLst/>
          </a:prstGeom>
          <a:ln w="6350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6" name="日期占位符 1"/>
          <p:cNvSpPr>
            <a:spLocks noGrp="1"/>
          </p:cNvSpPr>
          <p:nvPr>
            <p:ph type="dt" sz="half" idx="10"/>
          </p:nvPr>
        </p:nvSpPr>
        <p:spPr/>
        <p:txBody>
          <a:bodyPr/>
          <a:lstStyle>
            <a:lvl1pPr>
              <a:defRPr/>
            </a:lvl1pPr>
          </a:lstStyle>
          <a:p>
            <a:pPr>
              <a:defRPr/>
            </a:pPr>
            <a:fld id="{D2AF4052-45A4-40B9-ACAA-2B01952BD4E7}" type="datetimeFigureOut">
              <a:rPr lang="zh-CN" altLang="en-US">
                <a:solidFill>
                  <a:prstClr val="black">
                    <a:tint val="75000"/>
                  </a:prstClr>
                </a:solidFill>
              </a:rPr>
            </a:fld>
            <a:endParaRPr lang="zh-CN" altLang="en-US">
              <a:solidFill>
                <a:prstClr val="black">
                  <a:tint val="75000"/>
                </a:prstClr>
              </a:solidFill>
            </a:endParaRPr>
          </a:p>
        </p:txBody>
      </p:sp>
      <p:sp>
        <p:nvSpPr>
          <p:cNvPr id="7" name="页脚占位符 2"/>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8" name="灯片编号占位符 3"/>
          <p:cNvSpPr>
            <a:spLocks noGrp="1"/>
          </p:cNvSpPr>
          <p:nvPr>
            <p:ph type="sldNum" sz="quarter" idx="12"/>
          </p:nvPr>
        </p:nvSpPr>
        <p:spPr/>
        <p:txBody>
          <a:bodyPr/>
          <a:lstStyle>
            <a:lvl1pPr>
              <a:defRPr/>
            </a:lvl1pPr>
          </a:lstStyle>
          <a:p>
            <a:pPr>
              <a:defRPr/>
            </a:pPr>
            <a:fld id="{BD88D5E3-4175-4F66-9F7B-C16C7DBCC47F}" type="slidenum">
              <a:rPr lang="zh-CN" altLang="en-US">
                <a:solidFill>
                  <a:prstClr val="black">
                    <a:tint val="75000"/>
                  </a:prstClr>
                </a:solidFill>
              </a:rPr>
            </a:fld>
            <a:endParaRPr lang="zh-CN" altLang="en-US">
              <a:solidFill>
                <a:prstClr val="black">
                  <a:tint val="75000"/>
                </a:prstClr>
              </a:solidFill>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52DD348D-094F-461D-B1A6-1A053C07B614}" type="datetimeFigureOut">
              <a:rPr lang="zh-CN" altLang="en-US">
                <a:solidFill>
                  <a:prstClr val="black">
                    <a:tint val="75000"/>
                  </a:prstClr>
                </a:solidFill>
              </a:rPr>
            </a:fld>
            <a:endParaRPr lang="zh-CN" altLang="en-US">
              <a:solidFill>
                <a:prstClr val="black">
                  <a:tint val="75000"/>
                </a:prstClr>
              </a:solidFill>
            </a:endParaRPr>
          </a:p>
        </p:txBody>
      </p:sp>
      <p:sp>
        <p:nvSpPr>
          <p:cNvPr id="3"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4" name="灯片编号占位符 5"/>
          <p:cNvSpPr>
            <a:spLocks noGrp="1"/>
          </p:cNvSpPr>
          <p:nvPr>
            <p:ph type="sldNum" sz="quarter" idx="12"/>
          </p:nvPr>
        </p:nvSpPr>
        <p:spPr/>
        <p:txBody>
          <a:bodyPr/>
          <a:lstStyle>
            <a:lvl1pPr>
              <a:defRPr/>
            </a:lvl1pPr>
          </a:lstStyle>
          <a:p>
            <a:pPr>
              <a:defRPr/>
            </a:pPr>
            <a:fld id="{E89BC8C2-32D3-4F1B-B1A9-A5EBD06F7409}" type="slidenum">
              <a:rPr lang="zh-CN" altLang="en-US">
                <a:solidFill>
                  <a:prstClr val="black">
                    <a:tint val="75000"/>
                  </a:prstClr>
                </a:solidFill>
              </a:rPr>
            </a:fld>
            <a:endParaRPr lang="zh-CN" altLang="en-US">
              <a:solidFill>
                <a:prstClr val="black">
                  <a:tint val="75000"/>
                </a:prstClr>
              </a:solidFill>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88740505-2FCC-4CCB-861B-90BB08827AB7}" type="datetimeFigureOut">
              <a:rPr lang="zh-CN" altLang="en-US">
                <a:solidFill>
                  <a:prstClr val="black">
                    <a:tint val="75000"/>
                  </a:prstClr>
                </a:solidFill>
              </a:rPr>
            </a:fld>
            <a:endParaRPr lang="zh-CN" altLang="en-US">
              <a:solidFill>
                <a:prstClr val="black">
                  <a:tint val="75000"/>
                </a:prstClr>
              </a:solidFill>
            </a:endParaRPr>
          </a:p>
        </p:txBody>
      </p:sp>
      <p:sp>
        <p:nvSpPr>
          <p:cNvPr id="3"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4" name="灯片编号占位符 5"/>
          <p:cNvSpPr>
            <a:spLocks noGrp="1"/>
          </p:cNvSpPr>
          <p:nvPr>
            <p:ph type="sldNum" sz="quarter" idx="12"/>
          </p:nvPr>
        </p:nvSpPr>
        <p:spPr/>
        <p:txBody>
          <a:bodyPr/>
          <a:lstStyle>
            <a:lvl1pPr>
              <a:defRPr/>
            </a:lvl1pPr>
          </a:lstStyle>
          <a:p>
            <a:pPr>
              <a:defRPr/>
            </a:pPr>
            <a:fld id="{9350CC82-B641-4FC4-ACC0-B56B2BB3FE67}" type="slidenum">
              <a:rPr lang="zh-CN" altLang="en-US">
                <a:solidFill>
                  <a:prstClr val="black">
                    <a:tint val="75000"/>
                  </a:prstClr>
                </a:solidFill>
              </a:rPr>
            </a:fld>
            <a:endParaRPr lang="zh-CN" altLang="en-US">
              <a:solidFill>
                <a:prstClr val="black">
                  <a:tint val="75000"/>
                </a:prstClr>
              </a:solidFill>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457976D4-A44A-4362-B991-99876035AA6B}" type="datetimeFigureOut">
              <a:rPr lang="zh-CN" altLang="en-US">
                <a:solidFill>
                  <a:prstClr val="black">
                    <a:tint val="75000"/>
                  </a:prstClr>
                </a:solidFill>
              </a:rPr>
            </a:fld>
            <a:endParaRPr lang="zh-CN" altLang="en-US">
              <a:solidFill>
                <a:prstClr val="black">
                  <a:tint val="75000"/>
                </a:prstClr>
              </a:solidFill>
            </a:endParaRPr>
          </a:p>
        </p:txBody>
      </p:sp>
      <p:sp>
        <p:nvSpPr>
          <p:cNvPr id="3"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4" name="灯片编号占位符 5"/>
          <p:cNvSpPr>
            <a:spLocks noGrp="1"/>
          </p:cNvSpPr>
          <p:nvPr>
            <p:ph type="sldNum" sz="quarter" idx="12"/>
          </p:nvPr>
        </p:nvSpPr>
        <p:spPr/>
        <p:txBody>
          <a:bodyPr/>
          <a:lstStyle>
            <a:lvl1pPr>
              <a:defRPr/>
            </a:lvl1pPr>
          </a:lstStyle>
          <a:p>
            <a:pPr>
              <a:defRPr/>
            </a:pPr>
            <a:fld id="{B79A2DF9-7037-4483-B9A2-2D3BA0058777}" type="slidenum">
              <a:rPr lang="zh-CN" altLang="en-US">
                <a:solidFill>
                  <a:prstClr val="black">
                    <a:tint val="75000"/>
                  </a:prstClr>
                </a:solidFill>
              </a:rPr>
            </a:fld>
            <a:endParaRPr lang="zh-CN" altLang="en-US">
              <a:solidFill>
                <a:prstClr val="black">
                  <a:tint val="75000"/>
                </a:prstClr>
              </a:solidFill>
            </a:endParaRP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垂直排列标题与&#10;文本">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ECB405FB-6992-4371-A176-F1BA798E2DE4}" type="datetimeFigureOut">
              <a:rPr lang="zh-CN" altLang="en-US">
                <a:solidFill>
                  <a:prstClr val="black">
                    <a:tint val="75000"/>
                  </a:prstClr>
                </a:solidFill>
              </a:rPr>
            </a:fld>
            <a:endParaRPr lang="zh-CN" altLang="en-US">
              <a:solidFill>
                <a:prstClr val="black">
                  <a:tint val="75000"/>
                </a:prstClr>
              </a:solidFill>
            </a:endParaRPr>
          </a:p>
        </p:txBody>
      </p:sp>
      <p:sp>
        <p:nvSpPr>
          <p:cNvPr id="3"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4" name="灯片编号占位符 5"/>
          <p:cNvSpPr>
            <a:spLocks noGrp="1"/>
          </p:cNvSpPr>
          <p:nvPr>
            <p:ph type="sldNum" sz="quarter" idx="12"/>
          </p:nvPr>
        </p:nvSpPr>
        <p:spPr/>
        <p:txBody>
          <a:bodyPr/>
          <a:lstStyle>
            <a:lvl1pPr>
              <a:defRPr/>
            </a:lvl1pPr>
          </a:lstStyle>
          <a:p>
            <a:pPr>
              <a:defRPr/>
            </a:pPr>
            <a:fld id="{18EA2375-4252-4958-B913-FD943E3DE6E8}" type="slidenum">
              <a:rPr lang="zh-CN" altLang="en-US">
                <a:solidFill>
                  <a:prstClr val="black">
                    <a:tint val="75000"/>
                  </a:prstClr>
                </a:solidFill>
              </a:rPr>
            </a:fld>
            <a:endParaRPr lang="zh-CN" altLang="en-US">
              <a:solidFill>
                <a:prstClr val="black">
                  <a:tint val="75000"/>
                </a:prstClr>
              </a:solidFill>
            </a:endParaRP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p:spPr>
        <p:txBody>
          <a:bodyPr/>
          <a:lstStyle>
            <a:lvl1pPr>
              <a:defRPr/>
            </a:lvl1pPr>
          </a:lstStyle>
          <a:p>
            <a:pPr>
              <a:defRPr/>
            </a:pPr>
            <a:fld id="{3AA14D57-11A8-4971-8A89-1679E9CBEA7E}" type="datetimeFigureOut">
              <a:rPr lang="zh-CN" altLang="en-US">
                <a:solidFill>
                  <a:prstClr val="black">
                    <a:tint val="75000"/>
                  </a:prstClr>
                </a:solidFill>
              </a:rPr>
            </a:fld>
            <a:endParaRPr lang="zh-CN" altLang="en-US">
              <a:solidFill>
                <a:prstClr val="black">
                  <a:tint val="75000"/>
                </a:prstClr>
              </a:solidFill>
            </a:endParaRPr>
          </a:p>
        </p:txBody>
      </p:sp>
      <p:sp>
        <p:nvSpPr>
          <p:cNvPr id="3" name="页脚占位符 2"/>
          <p:cNvSpPr>
            <a:spLocks noGrp="1"/>
          </p:cNvSpPr>
          <p:nvPr>
            <p:ph type="ftr" sz="quarter" idx="11"/>
          </p:nvPr>
        </p:nvSpPr>
        <p:spPr>
          <a:xfrm>
            <a:off x="4038600" y="6356350"/>
            <a:ext cx="4114800" cy="365125"/>
          </a:xfrm>
        </p:spPr>
        <p:txBody>
          <a:bodyPr/>
          <a:lstStyle>
            <a:lvl1pPr>
              <a:defRPr/>
            </a:lvl1pPr>
          </a:lstStyle>
          <a:p>
            <a:pPr>
              <a:defRPr/>
            </a:pPr>
            <a:endParaRPr lang="zh-CN" altLang="en-US">
              <a:solidFill>
                <a:prstClr val="black">
                  <a:tint val="75000"/>
                </a:prstClr>
              </a:solidFill>
            </a:endParaRPr>
          </a:p>
        </p:txBody>
      </p:sp>
      <p:sp>
        <p:nvSpPr>
          <p:cNvPr id="4" name="灯片编号占位符 3"/>
          <p:cNvSpPr>
            <a:spLocks noGrp="1"/>
          </p:cNvSpPr>
          <p:nvPr>
            <p:ph type="sldNum" sz="quarter" idx="12"/>
          </p:nvPr>
        </p:nvSpPr>
        <p:spPr>
          <a:xfrm>
            <a:off x="8610600" y="6356350"/>
            <a:ext cx="2743200" cy="365125"/>
          </a:xfrm>
        </p:spPr>
        <p:txBody>
          <a:bodyPr/>
          <a:lstStyle>
            <a:lvl1pPr>
              <a:defRPr/>
            </a:lvl1pPr>
          </a:lstStyle>
          <a:p>
            <a:pPr>
              <a:defRPr/>
            </a:pPr>
            <a:fld id="{EFD457B1-ABD5-4B3A-9B5D-9B3DF53A95C5}" type="slidenum">
              <a:rPr lang="zh-CN" altLang="en-US">
                <a:solidFill>
                  <a:prstClr val="black">
                    <a:tint val="75000"/>
                  </a:prstClr>
                </a:solidFill>
              </a:rPr>
            </a:fld>
            <a:endParaRPr lang="zh-CN" altLang="en-US">
              <a:solidFill>
                <a:prstClr val="black">
                  <a:tint val="75000"/>
                </a:prstClr>
              </a:solidFil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
        <p:nvSpPr>
          <p:cNvPr id="7" name="日期占位符 6"/>
          <p:cNvSpPr>
            <a:spLocks noGrp="1"/>
          </p:cNvSpPr>
          <p:nvPr>
            <p:ph type="dt" sz="half" idx="10"/>
          </p:nvPr>
        </p:nvSpPr>
        <p:spPr/>
        <p:txBody>
          <a:bodyPr/>
          <a:lstStyle/>
          <a:p>
            <a:fld id="{42416144-EF6D-40D4-A5E7-4186A879A4AF}"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205DD524-664C-4773-B70C-2926D2725B72}" type="slidenum">
              <a:rPr lang="zh-CN" altLang="en-US" smtClean="0"/>
            </a:fld>
            <a:endParaRPr lang="zh-CN" altLang="en-US"/>
          </a:p>
        </p:txBody>
      </p:sp>
      <p:sp>
        <p:nvSpPr>
          <p:cNvPr id="5" name="直角三角形 4"/>
          <p:cNvSpPr/>
          <p:nvPr userDrawn="1"/>
        </p:nvSpPr>
        <p:spPr>
          <a:xfrm flipV="1">
            <a:off x="0" y="0"/>
            <a:ext cx="3108960" cy="916033"/>
          </a:xfrm>
          <a:prstGeom prst="r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userDrawn="1"/>
        </p:nvCxnSpPr>
        <p:spPr>
          <a:xfrm flipH="1">
            <a:off x="-142875" y="-434340"/>
            <a:ext cx="4267200" cy="1257300"/>
          </a:xfrm>
          <a:prstGeom prst="line">
            <a:avLst/>
          </a:prstGeom>
          <a:ln w="6350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10" name="椭圆 9"/>
          <p:cNvSpPr/>
          <p:nvPr userDrawn="1"/>
        </p:nvSpPr>
        <p:spPr>
          <a:xfrm>
            <a:off x="544871" y="111361"/>
            <a:ext cx="868680" cy="868680"/>
          </a:xfrm>
          <a:prstGeom prst="ellipse">
            <a:avLst/>
          </a:prstGeom>
          <a:solidFill>
            <a:srgbClr val="198898"/>
          </a:solidFill>
          <a:ln w="635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smtClean="0">
                <a:latin typeface="Broadway" panose="04040905080B02020502" pitchFamily="82" charset="0"/>
              </a:rPr>
              <a:t>2</a:t>
            </a:r>
            <a:endParaRPr lang="zh-CN" altLang="en-US" sz="3600" dirty="0">
              <a:latin typeface="Broadway" panose="04040905080B02020502" pitchFamily="82" charset="0"/>
            </a:endParaRPr>
          </a:p>
        </p:txBody>
      </p:sp>
      <p:sp>
        <p:nvSpPr>
          <p:cNvPr id="12" name="直角三角形 11"/>
          <p:cNvSpPr/>
          <p:nvPr userDrawn="1"/>
        </p:nvSpPr>
        <p:spPr>
          <a:xfrm rot="10800000" flipV="1">
            <a:off x="9083040" y="5941967"/>
            <a:ext cx="3108960" cy="916033"/>
          </a:xfrm>
          <a:prstGeom prst="r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3" name="直接连接符 12"/>
          <p:cNvCxnSpPr/>
          <p:nvPr userDrawn="1"/>
        </p:nvCxnSpPr>
        <p:spPr>
          <a:xfrm rot="10800000" flipH="1">
            <a:off x="8940165" y="5771334"/>
            <a:ext cx="4267200" cy="1257300"/>
          </a:xfrm>
          <a:prstGeom prst="line">
            <a:avLst/>
          </a:prstGeom>
          <a:ln w="6350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42416144-EF6D-40D4-A5E7-4186A879A4AF}"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05DD524-664C-4773-B70C-2926D2725B72}" type="slidenum">
              <a:rPr lang="zh-CN" altLang="en-US" smtClean="0"/>
            </a:fld>
            <a:endParaRPr lang="zh-CN" altLang="en-US"/>
          </a:p>
        </p:txBody>
      </p:sp>
      <p:sp>
        <p:nvSpPr>
          <p:cNvPr id="6" name="直角三角形 5"/>
          <p:cNvSpPr/>
          <p:nvPr userDrawn="1"/>
        </p:nvSpPr>
        <p:spPr>
          <a:xfrm flipV="1">
            <a:off x="0" y="0"/>
            <a:ext cx="3108960" cy="916033"/>
          </a:xfrm>
          <a:prstGeom prst="r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 name="直接连接符 6"/>
          <p:cNvCxnSpPr/>
          <p:nvPr userDrawn="1"/>
        </p:nvCxnSpPr>
        <p:spPr>
          <a:xfrm flipH="1">
            <a:off x="-142875" y="-434340"/>
            <a:ext cx="4267200" cy="1257300"/>
          </a:xfrm>
          <a:prstGeom prst="line">
            <a:avLst/>
          </a:prstGeom>
          <a:ln w="6350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8" name="椭圆 7"/>
          <p:cNvSpPr/>
          <p:nvPr userDrawn="1"/>
        </p:nvSpPr>
        <p:spPr>
          <a:xfrm>
            <a:off x="544871" y="111361"/>
            <a:ext cx="868680" cy="868680"/>
          </a:xfrm>
          <a:prstGeom prst="ellipse">
            <a:avLst/>
          </a:prstGeom>
          <a:solidFill>
            <a:srgbClr val="198898"/>
          </a:solidFill>
          <a:ln w="635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smtClean="0">
                <a:latin typeface="Broadway" panose="04040905080B02020502" pitchFamily="82" charset="0"/>
              </a:rPr>
              <a:t>3</a:t>
            </a:r>
            <a:endParaRPr lang="zh-CN" altLang="en-US" sz="3600" dirty="0">
              <a:latin typeface="Broadway" panose="04040905080B02020502" pitchFamily="82" charset="0"/>
            </a:endParaRPr>
          </a:p>
        </p:txBody>
      </p:sp>
      <p:sp>
        <p:nvSpPr>
          <p:cNvPr id="10" name="直角三角形 9"/>
          <p:cNvSpPr/>
          <p:nvPr userDrawn="1"/>
        </p:nvSpPr>
        <p:spPr>
          <a:xfrm rot="10800000" flipV="1">
            <a:off x="9083040" y="5941967"/>
            <a:ext cx="3108960" cy="916033"/>
          </a:xfrm>
          <a:prstGeom prst="r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1" name="直接连接符 10"/>
          <p:cNvCxnSpPr/>
          <p:nvPr userDrawn="1"/>
        </p:nvCxnSpPr>
        <p:spPr>
          <a:xfrm rot="10800000" flipH="1">
            <a:off x="8940165" y="5771334"/>
            <a:ext cx="4267200" cy="1257300"/>
          </a:xfrm>
          <a:prstGeom prst="line">
            <a:avLst/>
          </a:prstGeom>
          <a:ln w="6350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2416144-EF6D-40D4-A5E7-4186A879A4AF}"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05DD524-664C-4773-B70C-2926D2725B72}" type="slidenum">
              <a:rPr lang="zh-CN" altLang="en-US" smtClean="0"/>
            </a:fld>
            <a:endParaRPr lang="zh-CN" altLang="en-US"/>
          </a:p>
        </p:txBody>
      </p:sp>
      <p:sp>
        <p:nvSpPr>
          <p:cNvPr id="5" name="直角三角形 4"/>
          <p:cNvSpPr/>
          <p:nvPr userDrawn="1"/>
        </p:nvSpPr>
        <p:spPr>
          <a:xfrm flipV="1">
            <a:off x="0" y="0"/>
            <a:ext cx="3108960" cy="916033"/>
          </a:xfrm>
          <a:prstGeom prst="r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userDrawn="1"/>
        </p:nvCxnSpPr>
        <p:spPr>
          <a:xfrm flipH="1">
            <a:off x="-142875" y="-434340"/>
            <a:ext cx="4267200" cy="1257300"/>
          </a:xfrm>
          <a:prstGeom prst="line">
            <a:avLst/>
          </a:prstGeom>
          <a:ln w="6350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9" name="直角三角形 8"/>
          <p:cNvSpPr/>
          <p:nvPr userDrawn="1"/>
        </p:nvSpPr>
        <p:spPr>
          <a:xfrm rot="10800000" flipV="1">
            <a:off x="9083040" y="5941967"/>
            <a:ext cx="3108960" cy="916033"/>
          </a:xfrm>
          <a:prstGeom prst="r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 name="直接连接符 9"/>
          <p:cNvCxnSpPr/>
          <p:nvPr userDrawn="1"/>
        </p:nvCxnSpPr>
        <p:spPr>
          <a:xfrm rot="10800000" flipH="1">
            <a:off x="8940165" y="5771334"/>
            <a:ext cx="4267200" cy="1257300"/>
          </a:xfrm>
          <a:prstGeom prst="line">
            <a:avLst/>
          </a:prstGeom>
          <a:ln w="6350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
        <p:nvSpPr>
          <p:cNvPr id="5" name="日期占位符 4"/>
          <p:cNvSpPr>
            <a:spLocks noGrp="1"/>
          </p:cNvSpPr>
          <p:nvPr>
            <p:ph type="dt" sz="half" idx="10"/>
          </p:nvPr>
        </p:nvSpPr>
        <p:spPr/>
        <p:txBody>
          <a:bodyPr/>
          <a:lstStyle/>
          <a:p>
            <a:fld id="{42416144-EF6D-40D4-A5E7-4186A879A4AF}"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05DD524-664C-4773-B70C-2926D2725B72}"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5" name="日期占位符 4"/>
          <p:cNvSpPr>
            <a:spLocks noGrp="1"/>
          </p:cNvSpPr>
          <p:nvPr>
            <p:ph type="dt" sz="half" idx="10"/>
          </p:nvPr>
        </p:nvSpPr>
        <p:spPr/>
        <p:txBody>
          <a:bodyPr/>
          <a:lstStyle/>
          <a:p>
            <a:fld id="{42416144-EF6D-40D4-A5E7-4186A879A4AF}"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05DD524-664C-4773-B70C-2926D2725B72}"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3" Type="http://schemas.openxmlformats.org/officeDocument/2006/relationships/theme" Target="../theme/theme2.xml"/><Relationship Id="rId12" Type="http://schemas.openxmlformats.org/officeDocument/2006/relationships/slideLayout" Target="../slideLayouts/slideLayout23.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2.xml"/><Relationship Id="rId8" Type="http://schemas.openxmlformats.org/officeDocument/2006/relationships/slideLayout" Target="../slideLayouts/slideLayout31.xml"/><Relationship Id="rId7" Type="http://schemas.openxmlformats.org/officeDocument/2006/relationships/slideLayout" Target="../slideLayouts/slideLayout30.xml"/><Relationship Id="rId6" Type="http://schemas.openxmlformats.org/officeDocument/2006/relationships/slideLayout" Target="../slideLayouts/slideLayout29.xml"/><Relationship Id="rId5" Type="http://schemas.openxmlformats.org/officeDocument/2006/relationships/slideLayout" Target="../slideLayouts/slideLayout28.xml"/><Relationship Id="rId4" Type="http://schemas.openxmlformats.org/officeDocument/2006/relationships/slideLayout" Target="../slideLayouts/slideLayout27.xml"/><Relationship Id="rId3" Type="http://schemas.openxmlformats.org/officeDocument/2006/relationships/slideLayout" Target="../slideLayouts/slideLayout26.xml"/><Relationship Id="rId2" Type="http://schemas.openxmlformats.org/officeDocument/2006/relationships/slideLayout" Target="../slideLayouts/slideLayout25.xml"/><Relationship Id="rId13" Type="http://schemas.openxmlformats.org/officeDocument/2006/relationships/theme" Target="../theme/theme3.xml"/><Relationship Id="rId12" Type="http://schemas.openxmlformats.org/officeDocument/2006/relationships/slideLayout" Target="../slideLayouts/slideLayout35.xml"/><Relationship Id="rId11" Type="http://schemas.openxmlformats.org/officeDocument/2006/relationships/slideLayout" Target="../slideLayouts/slideLayout34.xml"/><Relationship Id="rId10" Type="http://schemas.openxmlformats.org/officeDocument/2006/relationships/slideLayout" Target="../slideLayouts/slideLayout33.xml"/><Relationship Id="rId1" Type="http://schemas.openxmlformats.org/officeDocument/2006/relationships/slideLayout" Target="../slideLayouts/slideLayout24.xml"/></Relationships>
</file>

<file path=ppt/slideMasters/_rels/slideMaster4.xml.rels><?xml version="1.0" encoding="UTF-8" standalone="yes"?>
<Relationships xmlns="http://schemas.openxmlformats.org/package/2006/relationships"><Relationship Id="rId9" Type="http://schemas.openxmlformats.org/officeDocument/2006/relationships/slideLayout" Target="../slideLayouts/slideLayout44.xml"/><Relationship Id="rId8" Type="http://schemas.openxmlformats.org/officeDocument/2006/relationships/slideLayout" Target="../slideLayouts/slideLayout43.xml"/><Relationship Id="rId7" Type="http://schemas.openxmlformats.org/officeDocument/2006/relationships/slideLayout" Target="../slideLayouts/slideLayout42.xml"/><Relationship Id="rId6" Type="http://schemas.openxmlformats.org/officeDocument/2006/relationships/slideLayout" Target="../slideLayouts/slideLayout41.xml"/><Relationship Id="rId5" Type="http://schemas.openxmlformats.org/officeDocument/2006/relationships/slideLayout" Target="../slideLayouts/slideLayout40.xml"/><Relationship Id="rId4" Type="http://schemas.openxmlformats.org/officeDocument/2006/relationships/slideLayout" Target="../slideLayouts/slideLayout39.xml"/><Relationship Id="rId3" Type="http://schemas.openxmlformats.org/officeDocument/2006/relationships/slideLayout" Target="../slideLayouts/slideLayout38.xml"/><Relationship Id="rId2" Type="http://schemas.openxmlformats.org/officeDocument/2006/relationships/slideLayout" Target="../slideLayouts/slideLayout37.xml"/><Relationship Id="rId13" Type="http://schemas.openxmlformats.org/officeDocument/2006/relationships/theme" Target="../theme/theme4.xml"/><Relationship Id="rId12" Type="http://schemas.openxmlformats.org/officeDocument/2006/relationships/slideLayout" Target="../slideLayouts/slideLayout47.xml"/><Relationship Id="rId11" Type="http://schemas.openxmlformats.org/officeDocument/2006/relationships/slideLayout" Target="../slideLayouts/slideLayout46.xml"/><Relationship Id="rId10" Type="http://schemas.openxmlformats.org/officeDocument/2006/relationships/slideLayout" Target="../slideLayouts/slideLayout45.xml"/><Relationship Id="rId1" Type="http://schemas.openxmlformats.org/officeDocument/2006/relationships/slideLayout" Target="../slideLayouts/slideLayout3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2416144-EF6D-40D4-A5E7-4186A879A4AF}"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05DD524-664C-4773-B70C-2926D2725B72}"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2F2F2"/>
        </a:solidFill>
        <a:effectLst/>
      </p:bgPr>
    </p:bg>
    <p:spTree>
      <p:nvGrpSpPr>
        <p:cNvPr id="1" name=""/>
        <p:cNvGrpSpPr/>
        <p:nvPr/>
      </p:nvGrpSpPr>
      <p:grpSpPr>
        <a:xfrm>
          <a:off x="0" y="0"/>
          <a:ext cx="0" cy="0"/>
          <a:chOff x="0" y="0"/>
          <a:chExt cx="0" cy="0"/>
        </a:xfrm>
      </p:grpSpPr>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spcBef>
                <a:spcPts val="0"/>
              </a:spcBef>
              <a:spcAft>
                <a:spcPts val="0"/>
              </a:spcAft>
              <a:defRPr sz="1200" smtClean="0">
                <a:solidFill>
                  <a:schemeClr val="tx1">
                    <a:tint val="75000"/>
                  </a:schemeClr>
                </a:solidFill>
                <a:latin typeface="+mn-lt"/>
                <a:ea typeface="+mn-ea"/>
              </a:defRPr>
            </a:lvl1pPr>
          </a:lstStyle>
          <a:p>
            <a:pPr fontAlgn="base">
              <a:defRPr/>
            </a:pPr>
            <a:fld id="{70304B5C-C6A8-4675-BA3C-EF970FA60773}" type="datetimeFigureOut">
              <a:rPr lang="zh-CN" altLang="en-US">
                <a:solidFill>
                  <a:prstClr val="black">
                    <a:tint val="75000"/>
                  </a:prstClr>
                </a:solidFill>
              </a:rPr>
            </a:fld>
            <a:endParaRPr lang="zh-CN" altLang="en-US">
              <a:solidFill>
                <a:prstClr val="black">
                  <a:tint val="75000"/>
                </a:prstClr>
              </a:solidFill>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spcBef>
                <a:spcPts val="0"/>
              </a:spcBef>
              <a:spcAft>
                <a:spcPts val="0"/>
              </a:spcAft>
              <a:defRPr sz="1200">
                <a:solidFill>
                  <a:schemeClr val="tx1">
                    <a:tint val="75000"/>
                  </a:schemeClr>
                </a:solidFill>
                <a:latin typeface="+mn-lt"/>
                <a:ea typeface="+mn-ea"/>
              </a:defRPr>
            </a:lvl1pPr>
          </a:lstStyle>
          <a:p>
            <a:pPr fontAlgn="base">
              <a:defRPr/>
            </a:pPr>
            <a:endParaRPr lang="zh-CN" altLang="en-US">
              <a:solidFill>
                <a:prstClr val="black">
                  <a:tint val="75000"/>
                </a:prstClr>
              </a:solidFill>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spcBef>
                <a:spcPts val="0"/>
              </a:spcBef>
              <a:spcAft>
                <a:spcPts val="0"/>
              </a:spcAft>
              <a:defRPr sz="1200" smtClean="0">
                <a:solidFill>
                  <a:schemeClr val="tx1">
                    <a:tint val="75000"/>
                  </a:schemeClr>
                </a:solidFill>
                <a:latin typeface="+mn-lt"/>
                <a:ea typeface="+mn-ea"/>
              </a:defRPr>
            </a:lvl1pPr>
          </a:lstStyle>
          <a:p>
            <a:pPr fontAlgn="base">
              <a:defRPr/>
            </a:pPr>
            <a:fld id="{B73A6083-4A20-4304-807B-91EB2FD2A044}" type="slidenum">
              <a:rPr lang="zh-CN" altLang="en-US">
                <a:solidFill>
                  <a:prstClr val="black">
                    <a:tint val="75000"/>
                  </a:prstClr>
                </a:solidFill>
              </a:rPr>
            </a:fld>
            <a:endParaRPr lang="zh-CN" altLang="en-US">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anose="020F0302020204030204"/>
          <a:ea typeface="微软雅黑" panose="020B0503020204020204" pitchFamily="34" charset="-122"/>
        </a:defRPr>
      </a:lvl2pPr>
      <a:lvl3pPr algn="l" rtl="0" fontAlgn="base">
        <a:lnSpc>
          <a:spcPct val="90000"/>
        </a:lnSpc>
        <a:spcBef>
          <a:spcPct val="0"/>
        </a:spcBef>
        <a:spcAft>
          <a:spcPct val="0"/>
        </a:spcAft>
        <a:defRPr sz="4400">
          <a:solidFill>
            <a:schemeClr val="tx1"/>
          </a:solidFill>
          <a:latin typeface="Calibri Light" panose="020F0302020204030204"/>
          <a:ea typeface="微软雅黑" panose="020B0503020204020204" pitchFamily="34" charset="-122"/>
        </a:defRPr>
      </a:lvl3pPr>
      <a:lvl4pPr algn="l" rtl="0" fontAlgn="base">
        <a:lnSpc>
          <a:spcPct val="90000"/>
        </a:lnSpc>
        <a:spcBef>
          <a:spcPct val="0"/>
        </a:spcBef>
        <a:spcAft>
          <a:spcPct val="0"/>
        </a:spcAft>
        <a:defRPr sz="4400">
          <a:solidFill>
            <a:schemeClr val="tx1"/>
          </a:solidFill>
          <a:latin typeface="Calibri Light" panose="020F0302020204030204"/>
          <a:ea typeface="微软雅黑" panose="020B0503020204020204" pitchFamily="34" charset="-122"/>
        </a:defRPr>
      </a:lvl4pPr>
      <a:lvl5pPr algn="l" rtl="0" fontAlgn="base">
        <a:lnSpc>
          <a:spcPct val="90000"/>
        </a:lnSpc>
        <a:spcBef>
          <a:spcPct val="0"/>
        </a:spcBef>
        <a:spcAft>
          <a:spcPct val="0"/>
        </a:spcAft>
        <a:defRPr sz="4400">
          <a:solidFill>
            <a:schemeClr val="tx1"/>
          </a:solidFill>
          <a:latin typeface="Calibri Light" panose="020F0302020204030204"/>
          <a:ea typeface="微软雅黑" panose="020B0503020204020204" pitchFamily="34" charset="-122"/>
        </a:defRPr>
      </a:lvl5pPr>
      <a:lvl6pPr marL="457200" algn="l" rtl="0" fontAlgn="base">
        <a:lnSpc>
          <a:spcPct val="90000"/>
        </a:lnSpc>
        <a:spcBef>
          <a:spcPct val="0"/>
        </a:spcBef>
        <a:spcAft>
          <a:spcPct val="0"/>
        </a:spcAft>
        <a:defRPr sz="4400">
          <a:solidFill>
            <a:schemeClr val="tx1"/>
          </a:solidFill>
          <a:latin typeface="Calibri Light" panose="020F0302020204030204"/>
          <a:ea typeface="微软雅黑" panose="020B0503020204020204" pitchFamily="34" charset="-122"/>
        </a:defRPr>
      </a:lvl6pPr>
      <a:lvl7pPr marL="914400" algn="l" rtl="0" fontAlgn="base">
        <a:lnSpc>
          <a:spcPct val="90000"/>
        </a:lnSpc>
        <a:spcBef>
          <a:spcPct val="0"/>
        </a:spcBef>
        <a:spcAft>
          <a:spcPct val="0"/>
        </a:spcAft>
        <a:defRPr sz="4400">
          <a:solidFill>
            <a:schemeClr val="tx1"/>
          </a:solidFill>
          <a:latin typeface="Calibri Light" panose="020F0302020204030204"/>
          <a:ea typeface="微软雅黑" panose="020B0503020204020204" pitchFamily="34" charset="-122"/>
        </a:defRPr>
      </a:lvl7pPr>
      <a:lvl8pPr marL="1371600" algn="l" rtl="0" fontAlgn="base">
        <a:lnSpc>
          <a:spcPct val="90000"/>
        </a:lnSpc>
        <a:spcBef>
          <a:spcPct val="0"/>
        </a:spcBef>
        <a:spcAft>
          <a:spcPct val="0"/>
        </a:spcAft>
        <a:defRPr sz="4400">
          <a:solidFill>
            <a:schemeClr val="tx1"/>
          </a:solidFill>
          <a:latin typeface="Calibri Light" panose="020F0302020204030204"/>
          <a:ea typeface="微软雅黑" panose="020B0503020204020204" pitchFamily="34" charset="-122"/>
        </a:defRPr>
      </a:lvl8pPr>
      <a:lvl9pPr marL="1828800" algn="l" rtl="0" fontAlgn="base">
        <a:lnSpc>
          <a:spcPct val="90000"/>
        </a:lnSpc>
        <a:spcBef>
          <a:spcPct val="0"/>
        </a:spcBef>
        <a:spcAft>
          <a:spcPct val="0"/>
        </a:spcAft>
        <a:defRPr sz="4400">
          <a:solidFill>
            <a:schemeClr val="tx1"/>
          </a:solidFill>
          <a:latin typeface="Calibri Light" panose="020F0302020204030204"/>
          <a:ea typeface="微软雅黑" panose="020B0503020204020204" pitchFamily="34" charset="-122"/>
        </a:defRPr>
      </a:lvl9pPr>
    </p:titleStyle>
    <p:body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rgbClr val="F2F2F2"/>
        </a:solidFill>
        <a:effectLst/>
      </p:bgPr>
    </p:bg>
    <p:spTree>
      <p:nvGrpSpPr>
        <p:cNvPr id="1" name=""/>
        <p:cNvGrpSpPr/>
        <p:nvPr/>
      </p:nvGrpSpPr>
      <p:grpSpPr>
        <a:xfrm>
          <a:off x="0" y="0"/>
          <a:ext cx="0" cy="0"/>
          <a:chOff x="0" y="0"/>
          <a:chExt cx="0" cy="0"/>
        </a:xfrm>
      </p:grpSpPr>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spcBef>
                <a:spcPts val="0"/>
              </a:spcBef>
              <a:spcAft>
                <a:spcPts val="0"/>
              </a:spcAft>
              <a:defRPr sz="1200" smtClean="0">
                <a:solidFill>
                  <a:schemeClr val="tx1">
                    <a:tint val="75000"/>
                  </a:schemeClr>
                </a:solidFill>
                <a:latin typeface="+mn-lt"/>
                <a:ea typeface="+mn-ea"/>
              </a:defRPr>
            </a:lvl1pPr>
          </a:lstStyle>
          <a:p>
            <a:pPr fontAlgn="base">
              <a:defRPr/>
            </a:pPr>
            <a:fld id="{70304B5C-C6A8-4675-BA3C-EF970FA60773}" type="datetimeFigureOut">
              <a:rPr lang="zh-CN" altLang="en-US">
                <a:solidFill>
                  <a:prstClr val="black">
                    <a:tint val="75000"/>
                  </a:prstClr>
                </a:solidFill>
              </a:rPr>
            </a:fld>
            <a:endParaRPr lang="zh-CN" altLang="en-US">
              <a:solidFill>
                <a:prstClr val="black">
                  <a:tint val="75000"/>
                </a:prstClr>
              </a:solidFill>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spcBef>
                <a:spcPts val="0"/>
              </a:spcBef>
              <a:spcAft>
                <a:spcPts val="0"/>
              </a:spcAft>
              <a:defRPr sz="1200">
                <a:solidFill>
                  <a:schemeClr val="tx1">
                    <a:tint val="75000"/>
                  </a:schemeClr>
                </a:solidFill>
                <a:latin typeface="+mn-lt"/>
                <a:ea typeface="+mn-ea"/>
              </a:defRPr>
            </a:lvl1pPr>
          </a:lstStyle>
          <a:p>
            <a:pPr fontAlgn="base">
              <a:defRPr/>
            </a:pPr>
            <a:endParaRPr lang="zh-CN" altLang="en-US">
              <a:solidFill>
                <a:prstClr val="black">
                  <a:tint val="75000"/>
                </a:prstClr>
              </a:solidFill>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spcBef>
                <a:spcPts val="0"/>
              </a:spcBef>
              <a:spcAft>
                <a:spcPts val="0"/>
              </a:spcAft>
              <a:defRPr sz="1200" smtClean="0">
                <a:solidFill>
                  <a:schemeClr val="tx1">
                    <a:tint val="75000"/>
                  </a:schemeClr>
                </a:solidFill>
                <a:latin typeface="+mn-lt"/>
                <a:ea typeface="+mn-ea"/>
              </a:defRPr>
            </a:lvl1pPr>
          </a:lstStyle>
          <a:p>
            <a:pPr fontAlgn="base">
              <a:defRPr/>
            </a:pPr>
            <a:fld id="{B73A6083-4A20-4304-807B-91EB2FD2A044}" type="slidenum">
              <a:rPr lang="zh-CN" altLang="en-US">
                <a:solidFill>
                  <a:prstClr val="black">
                    <a:tint val="75000"/>
                  </a:prstClr>
                </a:solidFill>
              </a:rPr>
            </a:fld>
            <a:endParaRPr lang="zh-CN" altLang="en-US">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 id="2147483685" r:id="rId12"/>
  </p:sldLayoutIdLst>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anose="020F0302020204030204"/>
          <a:ea typeface="微软雅黑" panose="020B0503020204020204" pitchFamily="34" charset="-122"/>
        </a:defRPr>
      </a:lvl2pPr>
      <a:lvl3pPr algn="l" rtl="0" fontAlgn="base">
        <a:lnSpc>
          <a:spcPct val="90000"/>
        </a:lnSpc>
        <a:spcBef>
          <a:spcPct val="0"/>
        </a:spcBef>
        <a:spcAft>
          <a:spcPct val="0"/>
        </a:spcAft>
        <a:defRPr sz="4400">
          <a:solidFill>
            <a:schemeClr val="tx1"/>
          </a:solidFill>
          <a:latin typeface="Calibri Light" panose="020F0302020204030204"/>
          <a:ea typeface="微软雅黑" panose="020B0503020204020204" pitchFamily="34" charset="-122"/>
        </a:defRPr>
      </a:lvl3pPr>
      <a:lvl4pPr algn="l" rtl="0" fontAlgn="base">
        <a:lnSpc>
          <a:spcPct val="90000"/>
        </a:lnSpc>
        <a:spcBef>
          <a:spcPct val="0"/>
        </a:spcBef>
        <a:spcAft>
          <a:spcPct val="0"/>
        </a:spcAft>
        <a:defRPr sz="4400">
          <a:solidFill>
            <a:schemeClr val="tx1"/>
          </a:solidFill>
          <a:latin typeface="Calibri Light" panose="020F0302020204030204"/>
          <a:ea typeface="微软雅黑" panose="020B0503020204020204" pitchFamily="34" charset="-122"/>
        </a:defRPr>
      </a:lvl4pPr>
      <a:lvl5pPr algn="l" rtl="0" fontAlgn="base">
        <a:lnSpc>
          <a:spcPct val="90000"/>
        </a:lnSpc>
        <a:spcBef>
          <a:spcPct val="0"/>
        </a:spcBef>
        <a:spcAft>
          <a:spcPct val="0"/>
        </a:spcAft>
        <a:defRPr sz="4400">
          <a:solidFill>
            <a:schemeClr val="tx1"/>
          </a:solidFill>
          <a:latin typeface="Calibri Light" panose="020F0302020204030204"/>
          <a:ea typeface="微软雅黑" panose="020B0503020204020204" pitchFamily="34" charset="-122"/>
        </a:defRPr>
      </a:lvl5pPr>
      <a:lvl6pPr marL="457200" algn="l" rtl="0" fontAlgn="base">
        <a:lnSpc>
          <a:spcPct val="90000"/>
        </a:lnSpc>
        <a:spcBef>
          <a:spcPct val="0"/>
        </a:spcBef>
        <a:spcAft>
          <a:spcPct val="0"/>
        </a:spcAft>
        <a:defRPr sz="4400">
          <a:solidFill>
            <a:schemeClr val="tx1"/>
          </a:solidFill>
          <a:latin typeface="Calibri Light" panose="020F0302020204030204"/>
          <a:ea typeface="微软雅黑" panose="020B0503020204020204" pitchFamily="34" charset="-122"/>
        </a:defRPr>
      </a:lvl6pPr>
      <a:lvl7pPr marL="914400" algn="l" rtl="0" fontAlgn="base">
        <a:lnSpc>
          <a:spcPct val="90000"/>
        </a:lnSpc>
        <a:spcBef>
          <a:spcPct val="0"/>
        </a:spcBef>
        <a:spcAft>
          <a:spcPct val="0"/>
        </a:spcAft>
        <a:defRPr sz="4400">
          <a:solidFill>
            <a:schemeClr val="tx1"/>
          </a:solidFill>
          <a:latin typeface="Calibri Light" panose="020F0302020204030204"/>
          <a:ea typeface="微软雅黑" panose="020B0503020204020204" pitchFamily="34" charset="-122"/>
        </a:defRPr>
      </a:lvl7pPr>
      <a:lvl8pPr marL="1371600" algn="l" rtl="0" fontAlgn="base">
        <a:lnSpc>
          <a:spcPct val="90000"/>
        </a:lnSpc>
        <a:spcBef>
          <a:spcPct val="0"/>
        </a:spcBef>
        <a:spcAft>
          <a:spcPct val="0"/>
        </a:spcAft>
        <a:defRPr sz="4400">
          <a:solidFill>
            <a:schemeClr val="tx1"/>
          </a:solidFill>
          <a:latin typeface="Calibri Light" panose="020F0302020204030204"/>
          <a:ea typeface="微软雅黑" panose="020B0503020204020204" pitchFamily="34" charset="-122"/>
        </a:defRPr>
      </a:lvl8pPr>
      <a:lvl9pPr marL="1828800" algn="l" rtl="0" fontAlgn="base">
        <a:lnSpc>
          <a:spcPct val="90000"/>
        </a:lnSpc>
        <a:spcBef>
          <a:spcPct val="0"/>
        </a:spcBef>
        <a:spcAft>
          <a:spcPct val="0"/>
        </a:spcAft>
        <a:defRPr sz="4400">
          <a:solidFill>
            <a:schemeClr val="tx1"/>
          </a:solidFill>
          <a:latin typeface="Calibri Light" panose="020F0302020204030204"/>
          <a:ea typeface="微软雅黑" panose="020B0503020204020204" pitchFamily="34" charset="-122"/>
        </a:defRPr>
      </a:lvl9pPr>
    </p:titleStyle>
    <p:body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rgbClr val="F2F2F2"/>
        </a:solidFill>
        <a:effectLst/>
      </p:bgPr>
    </p:bg>
    <p:spTree>
      <p:nvGrpSpPr>
        <p:cNvPr id="1" name=""/>
        <p:cNvGrpSpPr/>
        <p:nvPr/>
      </p:nvGrpSpPr>
      <p:grpSpPr>
        <a:xfrm>
          <a:off x="0" y="0"/>
          <a:ext cx="0" cy="0"/>
          <a:chOff x="0" y="0"/>
          <a:chExt cx="0" cy="0"/>
        </a:xfrm>
      </p:grpSpPr>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spcBef>
                <a:spcPts val="0"/>
              </a:spcBef>
              <a:spcAft>
                <a:spcPts val="0"/>
              </a:spcAft>
              <a:defRPr sz="1200" smtClean="0">
                <a:solidFill>
                  <a:schemeClr val="tx1">
                    <a:tint val="75000"/>
                  </a:schemeClr>
                </a:solidFill>
                <a:latin typeface="+mn-lt"/>
                <a:ea typeface="+mn-ea"/>
              </a:defRPr>
            </a:lvl1pPr>
          </a:lstStyle>
          <a:p>
            <a:pPr fontAlgn="base">
              <a:defRPr/>
            </a:pPr>
            <a:fld id="{70304B5C-C6A8-4675-BA3C-EF970FA60773}" type="datetimeFigureOut">
              <a:rPr lang="zh-CN" altLang="en-US">
                <a:solidFill>
                  <a:prstClr val="black">
                    <a:tint val="75000"/>
                  </a:prstClr>
                </a:solidFill>
              </a:rPr>
            </a:fld>
            <a:endParaRPr lang="zh-CN" altLang="en-US">
              <a:solidFill>
                <a:prstClr val="black">
                  <a:tint val="75000"/>
                </a:prstClr>
              </a:solidFill>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spcBef>
                <a:spcPts val="0"/>
              </a:spcBef>
              <a:spcAft>
                <a:spcPts val="0"/>
              </a:spcAft>
              <a:defRPr sz="1200">
                <a:solidFill>
                  <a:schemeClr val="tx1">
                    <a:tint val="75000"/>
                  </a:schemeClr>
                </a:solidFill>
                <a:latin typeface="+mn-lt"/>
                <a:ea typeface="+mn-ea"/>
              </a:defRPr>
            </a:lvl1pPr>
          </a:lstStyle>
          <a:p>
            <a:pPr fontAlgn="base">
              <a:defRPr/>
            </a:pPr>
            <a:endParaRPr lang="zh-CN" altLang="en-US">
              <a:solidFill>
                <a:prstClr val="black">
                  <a:tint val="75000"/>
                </a:prstClr>
              </a:solidFill>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spcBef>
                <a:spcPts val="0"/>
              </a:spcBef>
              <a:spcAft>
                <a:spcPts val="0"/>
              </a:spcAft>
              <a:defRPr sz="1200" smtClean="0">
                <a:solidFill>
                  <a:schemeClr val="tx1">
                    <a:tint val="75000"/>
                  </a:schemeClr>
                </a:solidFill>
                <a:latin typeface="+mn-lt"/>
                <a:ea typeface="+mn-ea"/>
              </a:defRPr>
            </a:lvl1pPr>
          </a:lstStyle>
          <a:p>
            <a:pPr fontAlgn="base">
              <a:defRPr/>
            </a:pPr>
            <a:fld id="{B73A6083-4A20-4304-807B-91EB2FD2A044}" type="slidenum">
              <a:rPr lang="zh-CN" altLang="en-US">
                <a:solidFill>
                  <a:prstClr val="black">
                    <a:tint val="75000"/>
                  </a:prstClr>
                </a:solidFill>
              </a:rPr>
            </a:fld>
            <a:endParaRPr lang="zh-CN" altLang="en-US">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687" r:id="rId1"/>
    <p:sldLayoutId id="2147483688" r:id="rId2"/>
    <p:sldLayoutId id="2147483689" r:id="rId3"/>
    <p:sldLayoutId id="2147483690" r:id="rId4"/>
    <p:sldLayoutId id="2147483691" r:id="rId5"/>
    <p:sldLayoutId id="2147483692" r:id="rId6"/>
    <p:sldLayoutId id="2147483693" r:id="rId7"/>
    <p:sldLayoutId id="2147483694" r:id="rId8"/>
    <p:sldLayoutId id="2147483695" r:id="rId9"/>
    <p:sldLayoutId id="2147483696" r:id="rId10"/>
    <p:sldLayoutId id="2147483697" r:id="rId11"/>
    <p:sldLayoutId id="2147483698" r:id="rId12"/>
  </p:sldLayoutIdLst>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anose="020F0302020204030204"/>
          <a:ea typeface="微软雅黑" panose="020B0503020204020204" pitchFamily="34" charset="-122"/>
        </a:defRPr>
      </a:lvl2pPr>
      <a:lvl3pPr algn="l" rtl="0" fontAlgn="base">
        <a:lnSpc>
          <a:spcPct val="90000"/>
        </a:lnSpc>
        <a:spcBef>
          <a:spcPct val="0"/>
        </a:spcBef>
        <a:spcAft>
          <a:spcPct val="0"/>
        </a:spcAft>
        <a:defRPr sz="4400">
          <a:solidFill>
            <a:schemeClr val="tx1"/>
          </a:solidFill>
          <a:latin typeface="Calibri Light" panose="020F0302020204030204"/>
          <a:ea typeface="微软雅黑" panose="020B0503020204020204" pitchFamily="34" charset="-122"/>
        </a:defRPr>
      </a:lvl3pPr>
      <a:lvl4pPr algn="l" rtl="0" fontAlgn="base">
        <a:lnSpc>
          <a:spcPct val="90000"/>
        </a:lnSpc>
        <a:spcBef>
          <a:spcPct val="0"/>
        </a:spcBef>
        <a:spcAft>
          <a:spcPct val="0"/>
        </a:spcAft>
        <a:defRPr sz="4400">
          <a:solidFill>
            <a:schemeClr val="tx1"/>
          </a:solidFill>
          <a:latin typeface="Calibri Light" panose="020F0302020204030204"/>
          <a:ea typeface="微软雅黑" panose="020B0503020204020204" pitchFamily="34" charset="-122"/>
        </a:defRPr>
      </a:lvl4pPr>
      <a:lvl5pPr algn="l" rtl="0" fontAlgn="base">
        <a:lnSpc>
          <a:spcPct val="90000"/>
        </a:lnSpc>
        <a:spcBef>
          <a:spcPct val="0"/>
        </a:spcBef>
        <a:spcAft>
          <a:spcPct val="0"/>
        </a:spcAft>
        <a:defRPr sz="4400">
          <a:solidFill>
            <a:schemeClr val="tx1"/>
          </a:solidFill>
          <a:latin typeface="Calibri Light" panose="020F0302020204030204"/>
          <a:ea typeface="微软雅黑" panose="020B0503020204020204" pitchFamily="34" charset="-122"/>
        </a:defRPr>
      </a:lvl5pPr>
      <a:lvl6pPr marL="457200" algn="l" rtl="0" fontAlgn="base">
        <a:lnSpc>
          <a:spcPct val="90000"/>
        </a:lnSpc>
        <a:spcBef>
          <a:spcPct val="0"/>
        </a:spcBef>
        <a:spcAft>
          <a:spcPct val="0"/>
        </a:spcAft>
        <a:defRPr sz="4400">
          <a:solidFill>
            <a:schemeClr val="tx1"/>
          </a:solidFill>
          <a:latin typeface="Calibri Light" panose="020F0302020204030204"/>
          <a:ea typeface="微软雅黑" panose="020B0503020204020204" pitchFamily="34" charset="-122"/>
        </a:defRPr>
      </a:lvl6pPr>
      <a:lvl7pPr marL="914400" algn="l" rtl="0" fontAlgn="base">
        <a:lnSpc>
          <a:spcPct val="90000"/>
        </a:lnSpc>
        <a:spcBef>
          <a:spcPct val="0"/>
        </a:spcBef>
        <a:spcAft>
          <a:spcPct val="0"/>
        </a:spcAft>
        <a:defRPr sz="4400">
          <a:solidFill>
            <a:schemeClr val="tx1"/>
          </a:solidFill>
          <a:latin typeface="Calibri Light" panose="020F0302020204030204"/>
          <a:ea typeface="微软雅黑" panose="020B0503020204020204" pitchFamily="34" charset="-122"/>
        </a:defRPr>
      </a:lvl7pPr>
      <a:lvl8pPr marL="1371600" algn="l" rtl="0" fontAlgn="base">
        <a:lnSpc>
          <a:spcPct val="90000"/>
        </a:lnSpc>
        <a:spcBef>
          <a:spcPct val="0"/>
        </a:spcBef>
        <a:spcAft>
          <a:spcPct val="0"/>
        </a:spcAft>
        <a:defRPr sz="4400">
          <a:solidFill>
            <a:schemeClr val="tx1"/>
          </a:solidFill>
          <a:latin typeface="Calibri Light" panose="020F0302020204030204"/>
          <a:ea typeface="微软雅黑" panose="020B0503020204020204" pitchFamily="34" charset="-122"/>
        </a:defRPr>
      </a:lvl8pPr>
      <a:lvl9pPr marL="1828800" algn="l" rtl="0" fontAlgn="base">
        <a:lnSpc>
          <a:spcPct val="90000"/>
        </a:lnSpc>
        <a:spcBef>
          <a:spcPct val="0"/>
        </a:spcBef>
        <a:spcAft>
          <a:spcPct val="0"/>
        </a:spcAft>
        <a:defRPr sz="4400">
          <a:solidFill>
            <a:schemeClr val="tx1"/>
          </a:solidFill>
          <a:latin typeface="Calibri Light" panose="020F0302020204030204"/>
          <a:ea typeface="微软雅黑" panose="020B0503020204020204" pitchFamily="34" charset="-122"/>
        </a:defRPr>
      </a:lvl9pPr>
    </p:titleStyle>
    <p:body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8" Type="http://schemas.openxmlformats.org/officeDocument/2006/relationships/slideLayout" Target="../slideLayouts/slideLayout2.xml"/><Relationship Id="rId7" Type="http://schemas.microsoft.com/office/2007/relationships/hdphoto" Target="../media/hdphoto2.wdp"/><Relationship Id="rId6" Type="http://schemas.openxmlformats.org/officeDocument/2006/relationships/image" Target="../media/image4.png"/><Relationship Id="rId5" Type="http://schemas.microsoft.com/office/2007/relationships/diagramDrawing" Target="../diagrams/drawing2.xml"/><Relationship Id="rId4" Type="http://schemas.openxmlformats.org/officeDocument/2006/relationships/diagramColors" Target="../diagrams/colors2.xml"/><Relationship Id="rId3" Type="http://schemas.openxmlformats.org/officeDocument/2006/relationships/diagramQuickStyle" Target="../diagrams/quickStyle2.xml"/><Relationship Id="rId2" Type="http://schemas.openxmlformats.org/officeDocument/2006/relationships/diagramLayout" Target="../diagrams/layout2.xml"/><Relationship Id="rId1" Type="http://schemas.openxmlformats.org/officeDocument/2006/relationships/diagramData" Target="../diagrams/data2.xml"/></Relationships>
</file>

<file path=ppt/slides/_rels/slide11.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microsoft.com/office/2007/relationships/hdphoto" Target="../media/hdphoto2.wdp"/><Relationship Id="rId3" Type="http://schemas.openxmlformats.org/officeDocument/2006/relationships/image" Target="../media/image4.png"/><Relationship Id="rId2" Type="http://schemas.microsoft.com/office/2007/relationships/hdphoto" Target="../media/hdphoto3.wdp"/><Relationship Id="rId1" Type="http://schemas.openxmlformats.org/officeDocument/2006/relationships/image" Target="../media/image8.png"/></Relationships>
</file>

<file path=ppt/slides/_rels/slide12.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microsoft.com/office/2007/relationships/hdphoto" Target="../media/hdphoto2.wdp"/><Relationship Id="rId6" Type="http://schemas.openxmlformats.org/officeDocument/2006/relationships/image" Target="../media/image4.png"/><Relationship Id="rId5" Type="http://schemas.microsoft.com/office/2007/relationships/diagramDrawing" Target="../diagrams/drawing3.xml"/><Relationship Id="rId4" Type="http://schemas.openxmlformats.org/officeDocument/2006/relationships/diagramColors" Target="../diagrams/colors3.xml"/><Relationship Id="rId3" Type="http://schemas.openxmlformats.org/officeDocument/2006/relationships/diagramQuickStyle" Target="../diagrams/quickStyle3.xml"/><Relationship Id="rId2" Type="http://schemas.openxmlformats.org/officeDocument/2006/relationships/diagramLayout" Target="../diagrams/layout3.xml"/><Relationship Id="rId1" Type="http://schemas.openxmlformats.org/officeDocument/2006/relationships/diagramData" Target="../diagrams/data3.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microsoft.com/office/2007/relationships/hdphoto" Target="../media/hdphoto2.wdp"/><Relationship Id="rId1" Type="http://schemas.openxmlformats.org/officeDocument/2006/relationships/image" Target="../media/image4.png"/></Relationships>
</file>

<file path=ppt/slides/_rels/slide14.xml.rels><?xml version="1.0" encoding="UTF-8" standalone="yes"?>
<Relationships xmlns="http://schemas.openxmlformats.org/package/2006/relationships"><Relationship Id="rId4" Type="http://schemas.openxmlformats.org/officeDocument/2006/relationships/slideLayout" Target="../slideLayouts/slideLayout13.xml"/><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image" Target="../media/image9.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microsoft.com/office/2007/relationships/hdphoto" Target="../media/hdphoto2.wdp"/><Relationship Id="rId1" Type="http://schemas.openxmlformats.org/officeDocument/2006/relationships/image" Target="../media/image4.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microsoft.com/office/2007/relationships/hdphoto" Target="../media/hdphoto2.wdp"/><Relationship Id="rId1" Type="http://schemas.openxmlformats.org/officeDocument/2006/relationships/image" Target="../media/image4.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25.xml"/><Relationship Id="rId2" Type="http://schemas.microsoft.com/office/2007/relationships/hdphoto" Target="../media/hdphoto4.wdp"/><Relationship Id="rId1" Type="http://schemas.openxmlformats.org/officeDocument/2006/relationships/image" Target="../media/image10.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25.xml"/><Relationship Id="rId2" Type="http://schemas.microsoft.com/office/2007/relationships/hdphoto" Target="../media/hdphoto4.wdp"/><Relationship Id="rId1" Type="http://schemas.openxmlformats.org/officeDocument/2006/relationships/image" Target="../media/image10.png"/></Relationships>
</file>

<file path=ppt/slides/_rels/slide19.xml.rels><?xml version="1.0" encoding="UTF-8" standalone="yes"?>
<Relationships xmlns="http://schemas.openxmlformats.org/package/2006/relationships"><Relationship Id="rId4" Type="http://schemas.openxmlformats.org/officeDocument/2006/relationships/slideLayout" Target="../slideLayouts/slideLayout37.xml"/><Relationship Id="rId3" Type="http://schemas.microsoft.com/office/2007/relationships/hdphoto" Target="../media/hdphoto5.wdp"/><Relationship Id="rId2" Type="http://schemas.openxmlformats.org/officeDocument/2006/relationships/image" Target="../media/image12.png"/><Relationship Id="rId1" Type="http://schemas.openxmlformats.org/officeDocument/2006/relationships/image" Target="../media/image11.jpe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3.xml.rels><?xml version="1.0" encoding="UTF-8" standalone="yes"?>
<Relationships xmlns="http://schemas.openxmlformats.org/package/2006/relationships"><Relationship Id="rId8" Type="http://schemas.openxmlformats.org/officeDocument/2006/relationships/slideLayout" Target="../slideLayouts/slideLayout2.xml"/><Relationship Id="rId7" Type="http://schemas.microsoft.com/office/2007/relationships/hdphoto" Target="../media/hdphoto2.wdp"/><Relationship Id="rId6" Type="http://schemas.openxmlformats.org/officeDocument/2006/relationships/image" Target="../media/image4.png"/><Relationship Id="rId5" Type="http://schemas.microsoft.com/office/2007/relationships/diagramDrawing" Target="../diagrams/drawing1.xml"/><Relationship Id="rId4" Type="http://schemas.openxmlformats.org/officeDocument/2006/relationships/diagramColors" Target="../diagrams/colors1.xml"/><Relationship Id="rId3" Type="http://schemas.openxmlformats.org/officeDocument/2006/relationships/diagramQuickStyle" Target="../diagrams/quickStyle1.xml"/><Relationship Id="rId2" Type="http://schemas.openxmlformats.org/officeDocument/2006/relationships/diagramLayout" Target="../diagrams/layout1.xml"/><Relationship Id="rId1" Type="http://schemas.openxmlformats.org/officeDocument/2006/relationships/diagramData" Target="../diagrams/data1.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microsoft.com/office/2007/relationships/hdphoto" Target="../media/hdphoto2.wdp"/><Relationship Id="rId1"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microsoft.com/office/2007/relationships/hdphoto" Target="../media/hdphoto2.wdp"/><Relationship Id="rId1"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microsoft.com/office/2007/relationships/hdphoto" Target="../media/hdphoto2.wdp"/><Relationship Id="rId1" Type="http://schemas.openxmlformats.org/officeDocument/2006/relationships/image" Target="../media/image4.png"/></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image" Target="../media/image5.jpeg"/></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6.png"/><Relationship Id="rId2" Type="http://schemas.microsoft.com/office/2007/relationships/hdphoto" Target="../media/hdphoto2.wdp"/><Relationship Id="rId1" Type="http://schemas.openxmlformats.org/officeDocument/2006/relationships/image" Target="../media/image4.png"/></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a:blip r:embed="rId1" cstate="print"/>
          <a:stretch>
            <a:fillRect/>
          </a:stretch>
        </a:blipFill>
        <a:effectLst/>
      </p:bgPr>
    </p:bg>
    <p:spTree>
      <p:nvGrpSpPr>
        <p:cNvPr id="1" name=""/>
        <p:cNvGrpSpPr/>
        <p:nvPr/>
      </p:nvGrpSpPr>
      <p:grpSpPr>
        <a:xfrm>
          <a:off x="0" y="0"/>
          <a:ext cx="0" cy="0"/>
          <a:chOff x="0" y="0"/>
          <a:chExt cx="0" cy="0"/>
        </a:xfrm>
      </p:grpSpPr>
      <p:sp>
        <p:nvSpPr>
          <p:cNvPr id="5" name="等腰三角形 4"/>
          <p:cNvSpPr/>
          <p:nvPr/>
        </p:nvSpPr>
        <p:spPr>
          <a:xfrm rot="10800000">
            <a:off x="4633910" y="-11151"/>
            <a:ext cx="2924175" cy="733425"/>
          </a:xfrm>
          <a:prstGeom prst="triangle">
            <a:avLst/>
          </a:prstGeom>
          <a:gradFill>
            <a:gsLst>
              <a:gs pos="15000">
                <a:srgbClr val="66BCE7"/>
              </a:gs>
              <a:gs pos="80000">
                <a:schemeClr val="accent1">
                  <a:lumMod val="20000"/>
                  <a:lumOff val="80000"/>
                </a:schemeClr>
              </a:gs>
              <a:gs pos="80000">
                <a:schemeClr val="bg1">
                  <a:shade val="100000"/>
                  <a:satMod val="11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p:nvPr/>
        </p:nvSpPr>
        <p:spPr>
          <a:xfrm>
            <a:off x="2176195" y="4891712"/>
            <a:ext cx="7839610" cy="1966288"/>
          </a:xfrm>
          <a:prstGeom prst="triangle">
            <a:avLst/>
          </a:prstGeom>
          <a:gradFill>
            <a:gsLst>
              <a:gs pos="15000">
                <a:srgbClr val="66BCE7"/>
              </a:gs>
              <a:gs pos="80000">
                <a:schemeClr val="accent1">
                  <a:lumMod val="20000"/>
                  <a:lumOff val="8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文本框 9"/>
          <p:cNvSpPr txBox="1"/>
          <p:nvPr/>
        </p:nvSpPr>
        <p:spPr>
          <a:xfrm>
            <a:off x="1622329" y="2637273"/>
            <a:ext cx="9452863" cy="2308324"/>
          </a:xfrm>
          <a:prstGeom prst="rect">
            <a:avLst/>
          </a:prstGeom>
          <a:noFill/>
        </p:spPr>
        <p:txBody>
          <a:bodyPr wrap="square" rtlCol="0">
            <a:spAutoFit/>
          </a:bodyPr>
          <a:lstStyle/>
          <a:p>
            <a:pPr algn="ctr"/>
            <a:r>
              <a:rPr lang="zh-CN" altLang="en-US" sz="7200" b="1" dirty="0">
                <a:gradFill>
                  <a:gsLst>
                    <a:gs pos="15000">
                      <a:srgbClr val="66BCE7"/>
                    </a:gs>
                    <a:gs pos="80000">
                      <a:schemeClr val="accent1">
                        <a:lumMod val="20000"/>
                        <a:lumOff val="80000"/>
                      </a:schemeClr>
                    </a:gs>
                    <a:gs pos="80000">
                      <a:schemeClr val="bg1">
                        <a:shade val="100000"/>
                        <a:satMod val="115000"/>
                      </a:schemeClr>
                    </a:gs>
                  </a:gsLst>
                  <a:lin ang="5400000" scaled="1"/>
                </a:gradFill>
                <a:effectLst>
                  <a:outerShdw blurRad="50800" dist="101600" dir="2700000" algn="tl" rotWithShape="0">
                    <a:prstClr val="black">
                      <a:alpha val="40000"/>
                    </a:prstClr>
                  </a:outerShdw>
                </a:effectLst>
                <a:latin typeface="方正小标宋简体" panose="03000509000000000000" pitchFamily="2" charset="-122"/>
                <a:ea typeface="方正小标宋简体" panose="03000509000000000000" pitchFamily="2" charset="-122"/>
              </a:rPr>
              <a:t>教师等</a:t>
            </a:r>
            <a:r>
              <a:rPr lang="zh-CN" altLang="en-US" sz="7200" b="1" dirty="0">
                <a:gradFill>
                  <a:gsLst>
                    <a:gs pos="15000">
                      <a:srgbClr val="66BCE7"/>
                    </a:gs>
                    <a:gs pos="80000">
                      <a:schemeClr val="accent1">
                        <a:lumMod val="20000"/>
                        <a:lumOff val="80000"/>
                      </a:schemeClr>
                    </a:gs>
                    <a:gs pos="80000">
                      <a:schemeClr val="bg1">
                        <a:shade val="100000"/>
                        <a:satMod val="115000"/>
                      </a:schemeClr>
                    </a:gs>
                  </a:gsLst>
                  <a:lin ang="5400000" scaled="1"/>
                </a:gradFill>
                <a:effectLst>
                  <a:outerShdw blurRad="50800" dist="101600" dir="2700000" algn="tl" rotWithShape="0">
                    <a:prstClr val="black">
                      <a:alpha val="40000"/>
                    </a:prstClr>
                  </a:outerShdw>
                </a:effectLst>
                <a:latin typeface="方正粗宋简体" panose="03000509000000000000" pitchFamily="65" charset="-122"/>
                <a:ea typeface="方正粗宋简体" panose="03000509000000000000" pitchFamily="65" charset="-122"/>
              </a:rPr>
              <a:t>专业技</a:t>
            </a:r>
            <a:r>
              <a:rPr lang="zh-CN" altLang="en-US" sz="7200" b="1" dirty="0" smtClean="0">
                <a:gradFill>
                  <a:gsLst>
                    <a:gs pos="15000">
                      <a:srgbClr val="66BCE7"/>
                    </a:gs>
                    <a:gs pos="80000">
                      <a:schemeClr val="accent1">
                        <a:lumMod val="20000"/>
                        <a:lumOff val="80000"/>
                      </a:schemeClr>
                    </a:gs>
                    <a:gs pos="80000">
                      <a:schemeClr val="bg1">
                        <a:shade val="100000"/>
                        <a:satMod val="115000"/>
                      </a:schemeClr>
                    </a:gs>
                  </a:gsLst>
                  <a:lin ang="5400000" scaled="1"/>
                </a:gradFill>
                <a:effectLst>
                  <a:outerShdw blurRad="50800" dist="101600" dir="2700000" algn="tl" rotWithShape="0">
                    <a:prstClr val="black">
                      <a:alpha val="40000"/>
                    </a:prstClr>
                  </a:outerShdw>
                </a:effectLst>
                <a:latin typeface="方正粗宋简体" panose="03000509000000000000" pitchFamily="65" charset="-122"/>
                <a:ea typeface="方正粗宋简体" panose="03000509000000000000" pitchFamily="65" charset="-122"/>
              </a:rPr>
              <a:t>术职务</a:t>
            </a:r>
            <a:endParaRPr lang="en-US" altLang="zh-CN" sz="7200" b="1" dirty="0" smtClean="0">
              <a:gradFill>
                <a:gsLst>
                  <a:gs pos="15000">
                    <a:srgbClr val="66BCE7"/>
                  </a:gs>
                  <a:gs pos="80000">
                    <a:schemeClr val="accent1">
                      <a:lumMod val="20000"/>
                      <a:lumOff val="80000"/>
                    </a:schemeClr>
                  </a:gs>
                  <a:gs pos="80000">
                    <a:schemeClr val="bg1">
                      <a:shade val="100000"/>
                      <a:satMod val="115000"/>
                    </a:schemeClr>
                  </a:gs>
                </a:gsLst>
                <a:lin ang="5400000" scaled="1"/>
              </a:gradFill>
              <a:effectLst>
                <a:outerShdw blurRad="50800" dist="101600" dir="2700000" algn="tl" rotWithShape="0">
                  <a:prstClr val="black">
                    <a:alpha val="40000"/>
                  </a:prstClr>
                </a:outerShdw>
              </a:effectLst>
              <a:latin typeface="方正粗宋简体" panose="03000509000000000000" pitchFamily="65" charset="-122"/>
              <a:ea typeface="方正粗宋简体" panose="03000509000000000000" pitchFamily="65" charset="-122"/>
            </a:endParaRPr>
          </a:p>
          <a:p>
            <a:pPr algn="ctr"/>
            <a:r>
              <a:rPr lang="zh-CN" altLang="en-US" sz="7200" b="1" dirty="0" smtClean="0">
                <a:gradFill>
                  <a:gsLst>
                    <a:gs pos="15000">
                      <a:srgbClr val="66BCE7"/>
                    </a:gs>
                    <a:gs pos="80000">
                      <a:schemeClr val="accent1">
                        <a:lumMod val="20000"/>
                        <a:lumOff val="80000"/>
                      </a:schemeClr>
                    </a:gs>
                    <a:gs pos="80000">
                      <a:schemeClr val="bg1">
                        <a:shade val="100000"/>
                        <a:satMod val="115000"/>
                      </a:schemeClr>
                    </a:gs>
                  </a:gsLst>
                  <a:lin ang="5400000" scaled="1"/>
                </a:gradFill>
                <a:effectLst>
                  <a:outerShdw blurRad="50800" dist="101600" dir="2700000" algn="tl" rotWithShape="0">
                    <a:prstClr val="black">
                      <a:alpha val="40000"/>
                    </a:prstClr>
                  </a:outerShdw>
                </a:effectLst>
                <a:latin typeface="方正粗宋简体" panose="03000509000000000000" pitchFamily="65" charset="-122"/>
                <a:ea typeface="方正粗宋简体" panose="03000509000000000000" pitchFamily="65" charset="-122"/>
              </a:rPr>
              <a:t>申报指南</a:t>
            </a:r>
            <a:endParaRPr lang="zh-CN" altLang="en-US" sz="7200" b="1" dirty="0">
              <a:gradFill>
                <a:gsLst>
                  <a:gs pos="15000">
                    <a:srgbClr val="66BCE7"/>
                  </a:gs>
                  <a:gs pos="80000">
                    <a:schemeClr val="accent1">
                      <a:lumMod val="20000"/>
                      <a:lumOff val="80000"/>
                    </a:schemeClr>
                  </a:gs>
                  <a:gs pos="80000">
                    <a:schemeClr val="bg1">
                      <a:shade val="100000"/>
                      <a:satMod val="115000"/>
                    </a:schemeClr>
                  </a:gs>
                </a:gsLst>
                <a:lin ang="5400000" scaled="1"/>
              </a:gradFill>
              <a:effectLst>
                <a:outerShdw blurRad="50800" dist="101600" dir="2700000" algn="tl" rotWithShape="0">
                  <a:prstClr val="black">
                    <a:alpha val="40000"/>
                  </a:prstClr>
                </a:outerShdw>
              </a:effectLst>
              <a:latin typeface="方正粗宋简体" panose="03000509000000000000" pitchFamily="65" charset="-122"/>
              <a:ea typeface="方正粗宋简体" panose="03000509000000000000" pitchFamily="65" charset="-122"/>
            </a:endParaRPr>
          </a:p>
        </p:txBody>
      </p:sp>
      <p:cxnSp>
        <p:nvCxnSpPr>
          <p:cNvPr id="15" name="直接连接符 14"/>
          <p:cNvCxnSpPr/>
          <p:nvPr/>
        </p:nvCxnSpPr>
        <p:spPr>
          <a:xfrm>
            <a:off x="1622328" y="2637272"/>
            <a:ext cx="8947341" cy="0"/>
          </a:xfrm>
          <a:prstGeom prst="line">
            <a:avLst/>
          </a:prstGeom>
          <a:ln w="508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1622330" y="3875194"/>
            <a:ext cx="8947341" cy="0"/>
          </a:xfrm>
          <a:prstGeom prst="line">
            <a:avLst/>
          </a:prstGeom>
          <a:ln w="50800">
            <a:gradFill>
              <a:gsLst>
                <a:gs pos="15000">
                  <a:schemeClr val="bg1"/>
                </a:gs>
                <a:gs pos="80000">
                  <a:srgbClr val="836ECB">
                    <a:alpha val="89000"/>
                  </a:srgbClr>
                </a:gs>
              </a:gsLst>
              <a:lin ang="5400000" scaled="0"/>
            </a:gradFill>
          </a:ln>
        </p:spPr>
        <p:style>
          <a:lnRef idx="1">
            <a:schemeClr val="accent1"/>
          </a:lnRef>
          <a:fillRef idx="0">
            <a:schemeClr val="accent1"/>
          </a:fillRef>
          <a:effectRef idx="0">
            <a:schemeClr val="accent1"/>
          </a:effectRef>
          <a:fontRef idx="minor">
            <a:schemeClr val="tx1"/>
          </a:fontRef>
        </p:style>
      </p:cxnSp>
      <p:sp>
        <p:nvSpPr>
          <p:cNvPr id="2" name="文本框 1"/>
          <p:cNvSpPr txBox="1"/>
          <p:nvPr/>
        </p:nvSpPr>
        <p:spPr>
          <a:xfrm>
            <a:off x="3976914" y="5443635"/>
            <a:ext cx="4049485" cy="1568450"/>
          </a:xfrm>
          <a:prstGeom prst="rect">
            <a:avLst/>
          </a:prstGeom>
          <a:noFill/>
        </p:spPr>
        <p:txBody>
          <a:bodyPr wrap="square" rtlCol="0">
            <a:spAutoFit/>
          </a:bodyPr>
          <a:lstStyle/>
          <a:p>
            <a:pPr algn="ctr"/>
            <a:r>
              <a:rPr lang="en-US" altLang="zh-CN" sz="9600" dirty="0" smtClean="0">
                <a:solidFill>
                  <a:srgbClr val="C00000"/>
                </a:solidFill>
                <a:latin typeface="Agency FB" panose="020B0503020202020204" pitchFamily="34" charset="0"/>
              </a:rPr>
              <a:t>201</a:t>
            </a:r>
            <a:r>
              <a:rPr lang="en-US" sz="9600" dirty="0" smtClean="0">
                <a:solidFill>
                  <a:srgbClr val="C00000"/>
                </a:solidFill>
                <a:latin typeface="Agency FB" panose="020B0503020202020204" pitchFamily="34" charset="0"/>
              </a:rPr>
              <a:t>8</a:t>
            </a:r>
            <a:endParaRPr lang="en-US" sz="9600" dirty="0">
              <a:solidFill>
                <a:srgbClr val="C00000"/>
              </a:solidFill>
              <a:latin typeface="Agency FB" panose="020B0503020202020204" pitchFamily="34" charset="0"/>
            </a:endParaRPr>
          </a:p>
        </p:txBody>
      </p:sp>
      <p:pic>
        <p:nvPicPr>
          <p:cNvPr id="3" name="图片 2"/>
          <p:cNvPicPr>
            <a:picLocks noChangeAspect="1"/>
          </p:cNvPicPr>
          <p:nvPr/>
        </p:nvPicPr>
        <p:blipFill>
          <a:blip r:embed="rId2" cstate="print">
            <a:extLst>
              <a:ext uri="{BEBA8EAE-BF5A-486C-A8C5-ECC9F3942E4B}">
                <a14:imgProps xmlns:a14="http://schemas.microsoft.com/office/drawing/2010/main">
                  <a14:imgLayer r:embed="rId3">
                    <a14:imgEffect>
                      <a14:backgroundRemoval t="10000" b="90000" l="10000" r="90000">
                        <a14:foregroundMark x1="36901" y1="33099" x2="36901" y2="33099"/>
                        <a14:foregroundMark x1="44789" y1="30704" x2="44789" y2="30704"/>
                        <a14:foregroundMark x1="47042" y1="38451" x2="47042" y2="38451"/>
                        <a14:foregroundMark x1="39296" y1="39296" x2="39296" y2="39296"/>
                        <a14:foregroundMark x1="29859" y1="47887" x2="29859" y2="47887"/>
                        <a14:foregroundMark x1="36901" y1="62676" x2="36901" y2="62676"/>
                        <a14:foregroundMark x1="42394" y1="60423" x2="42394" y2="60423"/>
                        <a14:foregroundMark x1="49437" y1="49437" x2="49437" y2="49437"/>
                        <a14:foregroundMark x1="55775" y1="55775" x2="55775" y2="55775"/>
                        <a14:foregroundMark x1="62676" y1="53380" x2="62676" y2="53380"/>
                        <a14:foregroundMark x1="54085" y1="27606" x2="54085" y2="27606"/>
                        <a14:foregroundMark x1="72958" y1="42394" x2="72958" y2="42394"/>
                        <a14:foregroundMark x1="70563" y1="58028" x2="70563" y2="58028"/>
                        <a14:foregroundMark x1="52535" y1="66620" x2="52535" y2="66620"/>
                        <a14:foregroundMark x1="61127" y1="65915" x2="61127" y2="65915"/>
                        <a14:foregroundMark x1="54930" y1="74507" x2="54930" y2="74507"/>
                        <a14:foregroundMark x1="40845" y1="72113" x2="40845" y2="72113"/>
                        <a14:foregroundMark x1="31408" y1="56479" x2="31408" y2="56479"/>
                        <a14:foregroundMark x1="61127" y1="28310" x2="61127" y2="28310"/>
                        <a14:foregroundMark x1="61127" y1="43944" x2="61127" y2="43944"/>
                        <a14:foregroundMark x1="54930" y1="61127" x2="54930" y2="61127"/>
                        <a14:foregroundMark x1="63521" y1="63521" x2="63521" y2="63521"/>
                        <a14:foregroundMark x1="56479" y1="42394" x2="56479" y2="42394"/>
                        <a14:foregroundMark x1="57324" y1="36901" x2="57324" y2="36901"/>
                        <a14:foregroundMark x1="63521" y1="36901" x2="63521" y2="36901"/>
                        <a14:foregroundMark x1="40845" y1="47042" x2="40845" y2="47042"/>
                        <a14:foregroundMark x1="43239" y1="54930" x2="43239" y2="54930"/>
                        <a14:foregroundMark x1="48732" y1="52535" x2="48732" y2="52535"/>
                        <a14:foregroundMark x1="33099" y1="53380" x2="33099" y2="53380"/>
                        <a14:backgroundMark x1="43734" y1="22251" x2="43734" y2="22251"/>
                        <a14:backgroundMark x1="29668" y1="26087" x2="29668" y2="26087"/>
                        <a14:backgroundMark x1="56266" y1="37084" x2="56266" y2="37084"/>
                        <a14:backgroundMark x1="64962" y1="30691" x2="64962" y2="30691"/>
                        <a14:backgroundMark x1="27366" y1="27621" x2="27366" y2="27621"/>
                        <a14:backgroundMark x1="67263" y1="39386" x2="67263" y2="39386"/>
                        <a14:backgroundMark x1="32737" y1="56522" x2="32737" y2="56522"/>
                        <a14:backgroundMark x1="32737" y1="60358" x2="32737" y2="60358"/>
                        <a14:backgroundMark x1="68798" y1="40153" x2="68798" y2="40153"/>
                        <a14:backgroundMark x1="74169" y1="40153" x2="74169" y2="40153"/>
                      </a14:backgroundRemoval>
                    </a14:imgEffect>
                  </a14:imgLayer>
                </a14:imgProps>
              </a:ext>
              <a:ext uri="{28A0092B-C50C-407E-A947-70E740481C1C}">
                <a14:useLocalDpi xmlns:a14="http://schemas.microsoft.com/office/drawing/2010/main" val="0"/>
              </a:ext>
            </a:extLst>
          </a:blip>
          <a:stretch>
            <a:fillRect/>
          </a:stretch>
        </p:blipFill>
        <p:spPr>
          <a:xfrm>
            <a:off x="5283826" y="-1"/>
            <a:ext cx="1624344" cy="1624344"/>
          </a:xfrm>
          <a:prstGeom prst="rect">
            <a:avLst/>
          </a:prstGeom>
          <a:ln>
            <a:noFill/>
          </a:ln>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360553" y="2666248"/>
            <a:ext cx="3467616" cy="522858"/>
          </a:xfrm>
          <a:prstGeom prst="rect">
            <a:avLst/>
          </a:prstGeom>
          <a:solidFill>
            <a:srgbClr val="708AA5"/>
          </a:solidFill>
        </p:spPr>
        <p:txBody>
          <a:bodyPr wrap="none">
            <a:spAutoFit/>
          </a:bodyPr>
          <a:lstStyle/>
          <a:p>
            <a:pPr lvl="0"/>
            <a:r>
              <a:rPr lang="zh-CN" altLang="en-US" sz="3200" b="1" dirty="0" smtClean="0">
                <a:solidFill>
                  <a:schemeClr val="bg1"/>
                </a:solidFill>
              </a:rPr>
              <a:t>二、申报材料准备</a:t>
            </a:r>
            <a:endParaRPr lang="zh-CN" altLang="en-US" sz="3200" b="1" dirty="0">
              <a:solidFill>
                <a:schemeClr val="bg1"/>
              </a:solidFill>
            </a:endParaRPr>
          </a:p>
        </p:txBody>
      </p:sp>
      <p:graphicFrame>
        <p:nvGraphicFramePr>
          <p:cNvPr id="6" name="图示 5"/>
          <p:cNvGraphicFramePr/>
          <p:nvPr/>
        </p:nvGraphicFramePr>
        <p:xfrm>
          <a:off x="476517" y="1261196"/>
          <a:ext cx="11269015" cy="5207575"/>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5" name="文本框 4"/>
          <p:cNvSpPr txBox="1"/>
          <p:nvPr/>
        </p:nvSpPr>
        <p:spPr>
          <a:xfrm>
            <a:off x="1306286" y="5615188"/>
            <a:ext cx="10276114" cy="1077218"/>
          </a:xfrm>
          <a:prstGeom prst="rect">
            <a:avLst/>
          </a:prstGeom>
          <a:noFill/>
        </p:spPr>
        <p:txBody>
          <a:bodyPr wrap="square" rtlCol="0">
            <a:spAutoFit/>
          </a:bodyPr>
          <a:lstStyle/>
          <a:p>
            <a:r>
              <a:rPr lang="zh-CN" altLang="en-US" sz="2400" b="1" dirty="0" smtClean="0">
                <a:solidFill>
                  <a:srgbClr val="553D43"/>
                </a:solidFill>
                <a:latin typeface="+mn-ea"/>
              </a:rPr>
              <a:t>所有材</a:t>
            </a:r>
            <a:r>
              <a:rPr lang="zh-CN" altLang="en-US" sz="2400" b="1" dirty="0">
                <a:solidFill>
                  <a:srgbClr val="553D43"/>
                </a:solidFill>
                <a:latin typeface="+mn-ea"/>
              </a:rPr>
              <a:t>料</a:t>
            </a:r>
            <a:r>
              <a:rPr lang="zh-CN" altLang="en-US" sz="2400" b="1" dirty="0" smtClean="0">
                <a:solidFill>
                  <a:srgbClr val="553D43"/>
                </a:solidFill>
                <a:latin typeface="+mn-ea"/>
              </a:rPr>
              <a:t>按</a:t>
            </a:r>
            <a:r>
              <a:rPr lang="zh-CN" altLang="en-US" sz="2400" b="1" dirty="0">
                <a:solidFill>
                  <a:srgbClr val="553D43"/>
                </a:solidFill>
                <a:latin typeface="+mn-ea"/>
              </a:rPr>
              <a:t>材料袋</a:t>
            </a:r>
            <a:r>
              <a:rPr lang="zh-CN" altLang="en-US" sz="2400" b="1" dirty="0" smtClean="0">
                <a:solidFill>
                  <a:srgbClr val="553D43"/>
                </a:solidFill>
                <a:latin typeface="+mn-ea"/>
              </a:rPr>
              <a:t>封面所列顺序整理装袋，所有复印件须由</a:t>
            </a:r>
            <a:r>
              <a:rPr lang="zh-CN" altLang="en-US" sz="2400" b="1" dirty="0">
                <a:solidFill>
                  <a:srgbClr val="553D43"/>
                </a:solidFill>
                <a:latin typeface="+mn-ea"/>
              </a:rPr>
              <a:t>单位审核</a:t>
            </a:r>
            <a:r>
              <a:rPr lang="zh-CN" altLang="en-US" sz="2400" b="1" dirty="0" smtClean="0">
                <a:solidFill>
                  <a:srgbClr val="553D43"/>
                </a:solidFill>
                <a:latin typeface="+mn-ea"/>
              </a:rPr>
              <a:t>盖章</a:t>
            </a:r>
            <a:endParaRPr lang="en-US" altLang="zh-CN" sz="2400" b="1" dirty="0" smtClean="0">
              <a:solidFill>
                <a:srgbClr val="553D43"/>
              </a:solidFill>
              <a:latin typeface="+mn-ea"/>
            </a:endParaRPr>
          </a:p>
          <a:p>
            <a:r>
              <a:rPr lang="en-US" altLang="zh-CN" sz="2000" b="1" dirty="0">
                <a:solidFill>
                  <a:srgbClr val="553D43"/>
                </a:solidFill>
                <a:latin typeface="+mn-ea"/>
              </a:rPr>
              <a:t> </a:t>
            </a:r>
            <a:endParaRPr lang="en-US" altLang="zh-CN" sz="2000" b="1" dirty="0" smtClean="0">
              <a:solidFill>
                <a:srgbClr val="553D43"/>
              </a:solidFill>
              <a:latin typeface="+mn-ea"/>
            </a:endParaRPr>
          </a:p>
          <a:p>
            <a:endParaRPr lang="zh-CN" altLang="en-US" sz="2000" b="1" dirty="0">
              <a:solidFill>
                <a:srgbClr val="553D43"/>
              </a:solidFill>
              <a:latin typeface="+mn-ea"/>
            </a:endParaRPr>
          </a:p>
        </p:txBody>
      </p:sp>
      <p:grpSp>
        <p:nvGrpSpPr>
          <p:cNvPr id="2" name="组合 1"/>
          <p:cNvGrpSpPr/>
          <p:nvPr/>
        </p:nvGrpSpPr>
        <p:grpSpPr>
          <a:xfrm>
            <a:off x="0" y="0"/>
            <a:ext cx="12333605" cy="1751330"/>
            <a:chOff x="0" y="0"/>
            <a:chExt cx="19423" cy="2758"/>
          </a:xfrm>
        </p:grpSpPr>
        <p:grpSp>
          <p:nvGrpSpPr>
            <p:cNvPr id="3" name="组合 2"/>
            <p:cNvGrpSpPr/>
            <p:nvPr/>
          </p:nvGrpSpPr>
          <p:grpSpPr>
            <a:xfrm>
              <a:off x="0" y="0"/>
              <a:ext cx="19200" cy="1724"/>
              <a:chOff x="0" y="533400"/>
              <a:chExt cx="4064000" cy="820816"/>
            </a:xfrm>
            <a:solidFill>
              <a:srgbClr val="0099FF"/>
            </a:solidFill>
          </p:grpSpPr>
          <p:sp>
            <p:nvSpPr>
              <p:cNvPr id="8" name="矩形 7"/>
              <p:cNvSpPr/>
              <p:nvPr/>
            </p:nvSpPr>
            <p:spPr>
              <a:xfrm>
                <a:off x="0" y="533400"/>
                <a:ext cx="4064000" cy="82081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09022" y="651420"/>
                <a:ext cx="1429451" cy="530777"/>
              </a:xfrm>
              <a:prstGeom prst="rect">
                <a:avLst/>
              </a:prstGeom>
              <a:grpFill/>
            </p:spPr>
            <p:txBody>
              <a:bodyPr wrap="none">
                <a:spAutoFit/>
              </a:bodyPr>
              <a:lstStyle/>
              <a:p>
                <a:pPr lvl="0"/>
                <a:r>
                  <a:rPr lang="zh-CN" altLang="en-US" sz="4000" b="1" dirty="0">
                    <a:solidFill>
                      <a:schemeClr val="bg1"/>
                    </a:solidFill>
                  </a:rPr>
                  <a:t>三</a:t>
                </a:r>
                <a:r>
                  <a:rPr lang="zh-CN" altLang="en-US" sz="4000" b="1" dirty="0" smtClean="0">
                    <a:solidFill>
                      <a:schemeClr val="bg1"/>
                    </a:solidFill>
                  </a:rPr>
                  <a:t>、申报材料准备</a:t>
                </a:r>
                <a:endParaRPr lang="zh-CN" altLang="en-US" sz="4000" b="1" dirty="0">
                  <a:solidFill>
                    <a:schemeClr val="bg1"/>
                  </a:solidFill>
                </a:endParaRPr>
              </a:p>
            </p:txBody>
          </p:sp>
        </p:grpSp>
        <p:pic>
          <p:nvPicPr>
            <p:cNvPr id="18" name="图片 17"/>
            <p:cNvPicPr>
              <a:picLocks noChangeAspect="1"/>
            </p:cNvPicPr>
            <p:nvPr/>
          </p:nvPicPr>
          <p:blipFill>
            <a:blip r:embed="rId6" cstate="print">
              <a:extLst>
                <a:ext uri="{BEBA8EAE-BF5A-486C-A8C5-ECC9F3942E4B}">
                  <a14:imgProps xmlns:a14="http://schemas.microsoft.com/office/drawing/2010/main">
                    <a14:imgLayer r:embed="rId7">
                      <a14:imgEffect>
                        <a14:backgroundRemoval t="0" b="95355" l="17500" r="82500">
                          <a14:foregroundMark x1="70333" y1="65301" x2="70333" y2="65301"/>
                          <a14:foregroundMark x1="71667" y1="56557" x2="71667" y2="56557"/>
                          <a14:foregroundMark x1="53333" y1="37705" x2="53333" y2="37705"/>
                          <a14:foregroundMark x1="40500" y1="40984" x2="40500" y2="40984"/>
                          <a14:foregroundMark x1="32333" y1="59836" x2="32333" y2="59836"/>
                          <a14:foregroundMark x1="25667" y1="48634" x2="25667" y2="48634"/>
                          <a14:foregroundMark x1="27667" y1="53279" x2="27667" y2="53279"/>
                          <a14:foregroundMark x1="32333" y1="62022" x2="32333" y2="62022"/>
                          <a14:foregroundMark x1="54833" y1="40984" x2="54833" y2="40984"/>
                          <a14:foregroundMark x1="56167" y1="53279" x2="56167" y2="53279"/>
                          <a14:foregroundMark x1="54000" y1="60929" x2="54000" y2="60929"/>
                          <a14:foregroundMark x1="51333" y1="58743" x2="51333" y2="58743"/>
                          <a14:foregroundMark x1="49333" y1="52186" x2="49333" y2="52186"/>
                          <a14:foregroundMark x1="48000" y1="48634" x2="48000" y2="48634"/>
                          <a14:foregroundMark x1="43167" y1="44262" x2="43167" y2="44262"/>
                          <a14:foregroundMark x1="38500" y1="37705" x2="38500" y2="37705"/>
                          <a14:foregroundMark x1="40500" y1="33060" x2="40500" y2="33060"/>
                          <a14:foregroundMark x1="46000" y1="33060" x2="46000" y2="33060"/>
                          <a14:foregroundMark x1="46000" y1="33060" x2="46000" y2="33060"/>
                          <a14:foregroundMark x1="46667" y1="33060" x2="46667" y2="33060"/>
                          <a14:foregroundMark x1="44667" y1="46448" x2="44667" y2="46448"/>
                          <a14:foregroundMark x1="41167" y1="47541" x2="41167" y2="47541"/>
                          <a14:foregroundMark x1="39167" y1="47541" x2="39167" y2="47541"/>
                          <a14:foregroundMark x1="37167" y1="53279" x2="37167" y2="53279"/>
                          <a14:foregroundMark x1="41167" y1="50820" x2="41167" y2="50820"/>
                          <a14:foregroundMark x1="46667" y1="54372" x2="46667" y2="54372"/>
                          <a14:foregroundMark x1="46667" y1="60929" x2="46667" y2="60929"/>
                          <a14:foregroundMark x1="58167" y1="36612" x2="58167" y2="36612"/>
                          <a14:foregroundMark x1="59500" y1="35519" x2="59500" y2="35519"/>
                          <a14:foregroundMark x1="50000" y1="43169" x2="50000" y2="43169"/>
                          <a14:foregroundMark x1="44667" y1="63115" x2="44667" y2="63115"/>
                          <a14:foregroundMark x1="41167" y1="58743" x2="41167" y2="58743"/>
                        </a14:backgroundRemoval>
                      </a14:imgEffect>
                    </a14:imgLayer>
                  </a14:imgProps>
                </a:ext>
                <a:ext uri="{28A0092B-C50C-407E-A947-70E740481C1C}">
                  <a14:useLocalDpi xmlns:a14="http://schemas.microsoft.com/office/drawing/2010/main" val="0"/>
                </a:ext>
              </a:extLst>
            </a:blip>
            <a:stretch>
              <a:fillRect/>
            </a:stretch>
          </p:blipFill>
          <p:spPr>
            <a:xfrm>
              <a:off x="16051" y="702"/>
              <a:ext cx="3372" cy="2057"/>
            </a:xfrm>
            <a:prstGeom prst="rect">
              <a:avLst/>
            </a:prstGeom>
          </p:spPr>
        </p:pic>
      </p:gr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27066" y="1678569"/>
            <a:ext cx="6207549" cy="4224655"/>
          </a:xfrm>
          <a:prstGeom prst="rect">
            <a:avLst/>
          </a:prstGeom>
        </p:spPr>
        <p:txBody>
          <a:bodyPr wrap="square">
            <a:spAutoFit/>
          </a:bodyPr>
          <a:lstStyle/>
          <a:p>
            <a:pPr>
              <a:lnSpc>
                <a:spcPct val="120000"/>
              </a:lnSpc>
            </a:pPr>
            <a:r>
              <a:rPr lang="zh-CN" altLang="en-US" sz="2800" b="1" dirty="0">
                <a:solidFill>
                  <a:srgbClr val="0099FF"/>
                </a:solidFill>
              </a:rPr>
              <a:t>论文（论著）提交要求：</a:t>
            </a:r>
            <a:endParaRPr lang="zh-CN" altLang="en-US" sz="2800" b="1" dirty="0">
              <a:solidFill>
                <a:srgbClr val="0099FF"/>
              </a:solidFill>
            </a:endParaRPr>
          </a:p>
          <a:p>
            <a:pPr lvl="1">
              <a:lnSpc>
                <a:spcPct val="120000"/>
              </a:lnSpc>
            </a:pPr>
            <a:r>
              <a:rPr lang="zh-CN" altLang="en-US" sz="2000" dirty="0">
                <a:solidFill>
                  <a:srgbClr val="553D43"/>
                </a:solidFill>
                <a:latin typeface="+mn-ea"/>
              </a:rPr>
              <a:t> </a:t>
            </a:r>
            <a:endParaRPr lang="zh-CN" altLang="en-US" sz="2000" dirty="0">
              <a:solidFill>
                <a:srgbClr val="553D43"/>
              </a:solidFill>
              <a:latin typeface="+mn-ea"/>
            </a:endParaRPr>
          </a:p>
          <a:p>
            <a:pPr marL="800100" lvl="1" indent="-342900">
              <a:lnSpc>
                <a:spcPct val="130000"/>
              </a:lnSpc>
              <a:buFont typeface="Wingdings" panose="05000000000000000000" pitchFamily="2" charset="2"/>
              <a:buChar char="n"/>
            </a:pPr>
            <a:r>
              <a:rPr lang="zh-CN" altLang="en-US" sz="2400" b="1" dirty="0">
                <a:solidFill>
                  <a:srgbClr val="553D43"/>
                </a:solidFill>
                <a:latin typeface="+mn-ea"/>
              </a:rPr>
              <a:t>任职条件</a:t>
            </a:r>
            <a:r>
              <a:rPr lang="zh-CN" altLang="en-US" sz="2400" b="1" dirty="0" smtClean="0">
                <a:solidFill>
                  <a:srgbClr val="553D43"/>
                </a:solidFill>
                <a:latin typeface="+mn-ea"/>
              </a:rPr>
              <a:t>规定篇数的论文须提供</a:t>
            </a:r>
            <a:r>
              <a:rPr lang="zh-CN" altLang="en-US" sz="2400" b="1" dirty="0">
                <a:solidFill>
                  <a:srgbClr val="553D43"/>
                </a:solidFill>
                <a:latin typeface="+mn-ea"/>
              </a:rPr>
              <a:t>原件</a:t>
            </a:r>
            <a:r>
              <a:rPr lang="zh-CN" altLang="en-US" sz="2400" b="1" dirty="0" smtClean="0">
                <a:solidFill>
                  <a:srgbClr val="553D43"/>
                </a:solidFill>
                <a:latin typeface="+mn-ea"/>
              </a:rPr>
              <a:t>，</a:t>
            </a:r>
            <a:endParaRPr lang="en-US" altLang="zh-CN" sz="2400" b="1" dirty="0" smtClean="0">
              <a:solidFill>
                <a:srgbClr val="553D43"/>
              </a:solidFill>
              <a:latin typeface="+mn-ea"/>
            </a:endParaRPr>
          </a:p>
          <a:p>
            <a:pPr lvl="1">
              <a:lnSpc>
                <a:spcPct val="130000"/>
              </a:lnSpc>
            </a:pPr>
            <a:r>
              <a:rPr lang="en-US" altLang="zh-CN" sz="2400" b="1" dirty="0">
                <a:solidFill>
                  <a:srgbClr val="553D43"/>
                </a:solidFill>
                <a:latin typeface="+mn-ea"/>
              </a:rPr>
              <a:t> </a:t>
            </a:r>
            <a:r>
              <a:rPr lang="en-US" altLang="zh-CN" sz="2400" b="1" dirty="0" smtClean="0">
                <a:solidFill>
                  <a:srgbClr val="553D43"/>
                </a:solidFill>
                <a:latin typeface="+mn-ea"/>
              </a:rPr>
              <a:t>   </a:t>
            </a:r>
            <a:r>
              <a:rPr lang="zh-CN" altLang="en-US" sz="2400" b="1" dirty="0" smtClean="0">
                <a:solidFill>
                  <a:srgbClr val="553D43"/>
                </a:solidFill>
                <a:latin typeface="+mn-ea"/>
              </a:rPr>
              <a:t>其余论文仅提供复印件（加盖公章）；</a:t>
            </a:r>
            <a:endParaRPr lang="en-US" altLang="zh-CN" sz="2400" b="1" dirty="0">
              <a:solidFill>
                <a:srgbClr val="553D43"/>
              </a:solidFill>
              <a:latin typeface="+mn-ea"/>
            </a:endParaRPr>
          </a:p>
          <a:p>
            <a:pPr marL="742950" lvl="1" indent="-285750">
              <a:lnSpc>
                <a:spcPct val="130000"/>
              </a:lnSpc>
              <a:buFont typeface="Wingdings" panose="05000000000000000000" pitchFamily="2" charset="2"/>
              <a:buChar char="n"/>
            </a:pPr>
            <a:r>
              <a:rPr lang="zh-CN" altLang="en-US" sz="2400" b="1" dirty="0" smtClean="0">
                <a:solidFill>
                  <a:srgbClr val="553D43"/>
                </a:solidFill>
                <a:latin typeface="+mn-ea"/>
              </a:rPr>
              <a:t> 著作</a:t>
            </a:r>
            <a:r>
              <a:rPr lang="zh-CN" altLang="en-US" sz="2400" b="1" dirty="0">
                <a:solidFill>
                  <a:srgbClr val="553D43"/>
                </a:solidFill>
                <a:latin typeface="+mn-ea"/>
              </a:rPr>
              <a:t>、作品、教材等</a:t>
            </a:r>
            <a:r>
              <a:rPr lang="zh-CN" altLang="en-US" sz="2400" b="1" dirty="0" smtClean="0">
                <a:solidFill>
                  <a:srgbClr val="553D43"/>
                </a:solidFill>
                <a:latin typeface="+mn-ea"/>
              </a:rPr>
              <a:t>均须提交原件；</a:t>
            </a:r>
            <a:endParaRPr lang="en-US" altLang="zh-CN" sz="2400" b="1" dirty="0">
              <a:solidFill>
                <a:srgbClr val="553D43"/>
              </a:solidFill>
              <a:latin typeface="+mn-ea"/>
            </a:endParaRPr>
          </a:p>
          <a:p>
            <a:pPr marL="742950" lvl="1" indent="-285750">
              <a:lnSpc>
                <a:spcPct val="130000"/>
              </a:lnSpc>
              <a:buFont typeface="Wingdings" panose="05000000000000000000" pitchFamily="2" charset="2"/>
              <a:buChar char="n"/>
            </a:pPr>
            <a:r>
              <a:rPr lang="zh-CN" altLang="en-US" sz="2400" b="1" dirty="0" smtClean="0">
                <a:solidFill>
                  <a:srgbClr val="553D43"/>
                </a:solidFill>
                <a:latin typeface="+mn-ea"/>
              </a:rPr>
              <a:t>在国外期刊上发表论文如</a:t>
            </a:r>
            <a:r>
              <a:rPr lang="zh-CN" altLang="en-US" sz="2400" b="1" dirty="0">
                <a:solidFill>
                  <a:srgbClr val="553D43"/>
                </a:solidFill>
                <a:latin typeface="+mn-ea"/>
              </a:rPr>
              <a:t>无纸质版</a:t>
            </a:r>
            <a:r>
              <a:rPr lang="zh-CN" altLang="en-US" sz="2400" b="1" dirty="0" smtClean="0">
                <a:solidFill>
                  <a:srgbClr val="553D43"/>
                </a:solidFill>
                <a:latin typeface="+mn-ea"/>
              </a:rPr>
              <a:t>，须提供</a:t>
            </a:r>
            <a:r>
              <a:rPr lang="zh-CN" altLang="en-US" sz="2400" b="1" dirty="0" smtClean="0">
                <a:solidFill>
                  <a:srgbClr val="FF0000"/>
                </a:solidFill>
                <a:latin typeface="+mn-ea"/>
              </a:rPr>
              <a:t>全文检索论文</a:t>
            </a:r>
            <a:r>
              <a:rPr lang="zh-CN" altLang="en-US" sz="2400" b="1" dirty="0" smtClean="0">
                <a:solidFill>
                  <a:srgbClr val="553D43"/>
                </a:solidFill>
                <a:latin typeface="+mn-ea"/>
              </a:rPr>
              <a:t>及中英文</a:t>
            </a:r>
            <a:r>
              <a:rPr lang="zh-CN" altLang="en-US" sz="2400" b="1" dirty="0">
                <a:solidFill>
                  <a:srgbClr val="553D43"/>
                </a:solidFill>
                <a:latin typeface="+mn-ea"/>
              </a:rPr>
              <a:t>封面</a:t>
            </a:r>
            <a:r>
              <a:rPr lang="zh-CN" altLang="en-US" sz="2400" b="1" dirty="0" smtClean="0">
                <a:solidFill>
                  <a:srgbClr val="553D43"/>
                </a:solidFill>
                <a:latin typeface="+mn-ea"/>
              </a:rPr>
              <a:t>（电子文档中附有样本示例）。</a:t>
            </a:r>
            <a:endParaRPr lang="en-US" altLang="zh-CN" sz="2400" b="1" dirty="0">
              <a:solidFill>
                <a:srgbClr val="553D43"/>
              </a:solidFill>
              <a:latin typeface="+mn-ea"/>
            </a:endParaRPr>
          </a:p>
          <a:p>
            <a:pPr lvl="1">
              <a:lnSpc>
                <a:spcPct val="120000"/>
              </a:lnSpc>
            </a:pPr>
            <a:endParaRPr lang="en-US" altLang="zh-CN" sz="2000" b="1" dirty="0">
              <a:solidFill>
                <a:srgbClr val="553D43"/>
              </a:solidFill>
              <a:latin typeface="+mn-ea"/>
            </a:endParaRPr>
          </a:p>
        </p:txBody>
      </p:sp>
      <p:pic>
        <p:nvPicPr>
          <p:cNvPr id="8" name="图片 7"/>
          <p:cNvPicPr>
            <a:picLocks noChangeAspect="1"/>
          </p:cNvPicPr>
          <p:nvPr/>
        </p:nvPicPr>
        <p:blipFill>
          <a:blip r:embed="rId1">
            <a:extLst>
              <a:ext uri="{BEBA8EAE-BF5A-486C-A8C5-ECC9F3942E4B}">
                <a14:imgProps xmlns:a14="http://schemas.microsoft.com/office/drawing/2010/main">
                  <a14:imgLayer r:embed="rId2">
                    <a14:imgEffect>
                      <a14:backgroundRemoval t="6667" b="93833" l="6667" r="93500">
                        <a14:foregroundMark x1="39833" y1="50667" x2="39833" y2="50667"/>
                        <a14:foregroundMark x1="43000" y1="47667" x2="43000" y2="47667"/>
                        <a14:foregroundMark x1="43000" y1="46333" x2="43000" y2="46333"/>
                        <a14:foregroundMark x1="38667" y1="48167" x2="38667" y2="48167"/>
                        <a14:foregroundMark x1="36500" y1="49167" x2="36500" y2="49167"/>
                        <a14:foregroundMark x1="57000" y1="39333" x2="57000" y2="39333"/>
                        <a14:foregroundMark x1="54000" y1="39000" x2="54000" y2="39000"/>
                        <a14:foregroundMark x1="54833" y1="37833" x2="54833" y2="37833"/>
                        <a14:foregroundMark x1="56167" y1="37500" x2="56167" y2="37500"/>
                        <a14:foregroundMark x1="55167" y1="42167" x2="55167" y2="42167"/>
                        <a14:foregroundMark x1="58000" y1="39667" x2="58000" y2="39667"/>
                        <a14:foregroundMark x1="52500" y1="38667" x2="52500" y2="38667"/>
                        <a14:foregroundMark x1="53333" y1="36833" x2="53333" y2="36833"/>
                      </a14:backgroundRemoval>
                    </a14:imgEffect>
                  </a14:imgLayer>
                </a14:imgProps>
              </a:ext>
              <a:ext uri="{28A0092B-C50C-407E-A947-70E740481C1C}">
                <a14:useLocalDpi xmlns:a14="http://schemas.microsoft.com/office/drawing/2010/main" val="0"/>
              </a:ext>
            </a:extLst>
          </a:blip>
          <a:stretch>
            <a:fillRect/>
          </a:stretch>
        </p:blipFill>
        <p:spPr>
          <a:xfrm>
            <a:off x="7260195" y="1806204"/>
            <a:ext cx="3970184" cy="3970184"/>
          </a:xfrm>
          <a:prstGeom prst="rect">
            <a:avLst/>
          </a:prstGeom>
        </p:spPr>
      </p:pic>
      <p:grpSp>
        <p:nvGrpSpPr>
          <p:cNvPr id="2" name="组合 1"/>
          <p:cNvGrpSpPr/>
          <p:nvPr/>
        </p:nvGrpSpPr>
        <p:grpSpPr>
          <a:xfrm>
            <a:off x="0" y="0"/>
            <a:ext cx="12333605" cy="1751330"/>
            <a:chOff x="0" y="0"/>
            <a:chExt cx="19423" cy="2758"/>
          </a:xfrm>
        </p:grpSpPr>
        <p:grpSp>
          <p:nvGrpSpPr>
            <p:cNvPr id="15" name="组合 14"/>
            <p:cNvGrpSpPr/>
            <p:nvPr/>
          </p:nvGrpSpPr>
          <p:grpSpPr>
            <a:xfrm>
              <a:off x="0" y="0"/>
              <a:ext cx="19200" cy="1724"/>
              <a:chOff x="0" y="533400"/>
              <a:chExt cx="4064000" cy="820816"/>
            </a:xfrm>
            <a:solidFill>
              <a:srgbClr val="0099FF"/>
            </a:solidFill>
          </p:grpSpPr>
          <p:sp>
            <p:nvSpPr>
              <p:cNvPr id="16" name="矩形 15"/>
              <p:cNvSpPr/>
              <p:nvPr/>
            </p:nvSpPr>
            <p:spPr>
              <a:xfrm>
                <a:off x="0" y="533400"/>
                <a:ext cx="4064000" cy="82081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109022" y="651420"/>
                <a:ext cx="1429451" cy="530777"/>
              </a:xfrm>
              <a:prstGeom prst="rect">
                <a:avLst/>
              </a:prstGeom>
              <a:grpFill/>
            </p:spPr>
            <p:txBody>
              <a:bodyPr wrap="none">
                <a:spAutoFit/>
              </a:bodyPr>
              <a:lstStyle/>
              <a:p>
                <a:pPr lvl="0"/>
                <a:r>
                  <a:rPr lang="zh-CN" altLang="en-US" sz="4000" b="1" dirty="0">
                    <a:solidFill>
                      <a:schemeClr val="bg1"/>
                    </a:solidFill>
                  </a:rPr>
                  <a:t>三</a:t>
                </a:r>
                <a:r>
                  <a:rPr lang="zh-CN" altLang="en-US" sz="4000" b="1" dirty="0" smtClean="0">
                    <a:solidFill>
                      <a:schemeClr val="bg1"/>
                    </a:solidFill>
                  </a:rPr>
                  <a:t>、申报材料准备</a:t>
                </a:r>
                <a:endParaRPr lang="zh-CN" altLang="en-US" sz="4000" b="1" dirty="0">
                  <a:solidFill>
                    <a:schemeClr val="bg1"/>
                  </a:solidFill>
                </a:endParaRPr>
              </a:p>
            </p:txBody>
          </p:sp>
        </p:grpSp>
        <p:pic>
          <p:nvPicPr>
            <p:cNvPr id="18" name="图片 17"/>
            <p:cNvPicPr>
              <a:picLocks noChangeAspect="1"/>
            </p:cNvPicPr>
            <p:nvPr/>
          </p:nvPicPr>
          <p:blipFill>
            <a:blip r:embed="rId3" cstate="print">
              <a:extLst>
                <a:ext uri="{BEBA8EAE-BF5A-486C-A8C5-ECC9F3942E4B}">
                  <a14:imgProps xmlns:a14="http://schemas.microsoft.com/office/drawing/2010/main">
                    <a14:imgLayer r:embed="rId4">
                      <a14:imgEffect>
                        <a14:backgroundRemoval t="0" b="95355" l="17500" r="82500">
                          <a14:foregroundMark x1="70333" y1="65301" x2="70333" y2="65301"/>
                          <a14:foregroundMark x1="71667" y1="56557" x2="71667" y2="56557"/>
                          <a14:foregroundMark x1="53333" y1="37705" x2="53333" y2="37705"/>
                          <a14:foregroundMark x1="40500" y1="40984" x2="40500" y2="40984"/>
                          <a14:foregroundMark x1="32333" y1="59836" x2="32333" y2="59836"/>
                          <a14:foregroundMark x1="25667" y1="48634" x2="25667" y2="48634"/>
                          <a14:foregroundMark x1="27667" y1="53279" x2="27667" y2="53279"/>
                          <a14:foregroundMark x1="32333" y1="62022" x2="32333" y2="62022"/>
                          <a14:foregroundMark x1="54833" y1="40984" x2="54833" y2="40984"/>
                          <a14:foregroundMark x1="56167" y1="53279" x2="56167" y2="53279"/>
                          <a14:foregroundMark x1="54000" y1="60929" x2="54000" y2="60929"/>
                          <a14:foregroundMark x1="51333" y1="58743" x2="51333" y2="58743"/>
                          <a14:foregroundMark x1="49333" y1="52186" x2="49333" y2="52186"/>
                          <a14:foregroundMark x1="48000" y1="48634" x2="48000" y2="48634"/>
                          <a14:foregroundMark x1="43167" y1="44262" x2="43167" y2="44262"/>
                          <a14:foregroundMark x1="38500" y1="37705" x2="38500" y2="37705"/>
                          <a14:foregroundMark x1="40500" y1="33060" x2="40500" y2="33060"/>
                          <a14:foregroundMark x1="46000" y1="33060" x2="46000" y2="33060"/>
                          <a14:foregroundMark x1="46000" y1="33060" x2="46000" y2="33060"/>
                          <a14:foregroundMark x1="46667" y1="33060" x2="46667" y2="33060"/>
                          <a14:foregroundMark x1="44667" y1="46448" x2="44667" y2="46448"/>
                          <a14:foregroundMark x1="41167" y1="47541" x2="41167" y2="47541"/>
                          <a14:foregroundMark x1="39167" y1="47541" x2="39167" y2="47541"/>
                          <a14:foregroundMark x1="37167" y1="53279" x2="37167" y2="53279"/>
                          <a14:foregroundMark x1="41167" y1="50820" x2="41167" y2="50820"/>
                          <a14:foregroundMark x1="46667" y1="54372" x2="46667" y2="54372"/>
                          <a14:foregroundMark x1="46667" y1="60929" x2="46667" y2="60929"/>
                          <a14:foregroundMark x1="58167" y1="36612" x2="58167" y2="36612"/>
                          <a14:foregroundMark x1="59500" y1="35519" x2="59500" y2="35519"/>
                          <a14:foregroundMark x1="50000" y1="43169" x2="50000" y2="43169"/>
                          <a14:foregroundMark x1="44667" y1="63115" x2="44667" y2="63115"/>
                          <a14:foregroundMark x1="41167" y1="58743" x2="41167" y2="58743"/>
                        </a14:backgroundRemoval>
                      </a14:imgEffect>
                    </a14:imgLayer>
                  </a14:imgProps>
                </a:ext>
                <a:ext uri="{28A0092B-C50C-407E-A947-70E740481C1C}">
                  <a14:useLocalDpi xmlns:a14="http://schemas.microsoft.com/office/drawing/2010/main" val="0"/>
                </a:ext>
              </a:extLst>
            </a:blip>
            <a:stretch>
              <a:fillRect/>
            </a:stretch>
          </p:blipFill>
          <p:spPr>
            <a:xfrm>
              <a:off x="16051" y="702"/>
              <a:ext cx="3372" cy="2057"/>
            </a:xfrm>
            <a:prstGeom prst="rect">
              <a:avLst/>
            </a:prstGeom>
          </p:spPr>
        </p:pic>
      </p:gr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椭圆 8"/>
          <p:cNvSpPr/>
          <p:nvPr/>
        </p:nvSpPr>
        <p:spPr>
          <a:xfrm>
            <a:off x="10493232" y="485118"/>
            <a:ext cx="1256079" cy="125607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aphicFrame>
        <p:nvGraphicFramePr>
          <p:cNvPr id="3" name="图示 2"/>
          <p:cNvGraphicFramePr/>
          <p:nvPr/>
        </p:nvGraphicFramePr>
        <p:xfrm>
          <a:off x="1064548" y="2387599"/>
          <a:ext cx="10693400" cy="3939540"/>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6" name="矩形 5"/>
          <p:cNvSpPr/>
          <p:nvPr/>
        </p:nvSpPr>
        <p:spPr>
          <a:xfrm>
            <a:off x="1933863" y="1561187"/>
            <a:ext cx="8006080" cy="521970"/>
          </a:xfrm>
          <a:prstGeom prst="rect">
            <a:avLst/>
          </a:prstGeom>
        </p:spPr>
        <p:txBody>
          <a:bodyPr wrap="none">
            <a:spAutoFit/>
          </a:bodyPr>
          <a:lstStyle/>
          <a:p>
            <a:r>
              <a:rPr lang="zh-CN" altLang="en-US" sz="2800" b="1" dirty="0">
                <a:solidFill>
                  <a:srgbClr val="0099FF"/>
                </a:solidFill>
              </a:rPr>
              <a:t>代表作</a:t>
            </a:r>
            <a:r>
              <a:rPr lang="zh-CN" altLang="en-US" sz="2800" b="1" dirty="0" smtClean="0">
                <a:solidFill>
                  <a:srgbClr val="0099FF"/>
                </a:solidFill>
              </a:rPr>
              <a:t>送审材料</a:t>
            </a:r>
            <a:r>
              <a:rPr lang="zh-CN" altLang="en-US" sz="2800" b="1" dirty="0">
                <a:solidFill>
                  <a:srgbClr val="5C7089"/>
                </a:solidFill>
              </a:rPr>
              <a:t>：</a:t>
            </a:r>
            <a:r>
              <a:rPr lang="zh-CN" altLang="en-US" sz="2800" b="1" dirty="0">
                <a:solidFill>
                  <a:srgbClr val="6E5B60"/>
                </a:solidFill>
              </a:rPr>
              <a:t>申报高级人员</a:t>
            </a:r>
            <a:r>
              <a:rPr lang="zh-CN" altLang="en-US" sz="2800" b="1" dirty="0" smtClean="0">
                <a:solidFill>
                  <a:srgbClr val="6E5B60"/>
                </a:solidFill>
              </a:rPr>
              <a:t>待初审通过后准备</a:t>
            </a:r>
            <a:endParaRPr lang="zh-CN" altLang="en-US" sz="2800" b="1" dirty="0">
              <a:solidFill>
                <a:srgbClr val="6E5B60"/>
              </a:solidFill>
            </a:endParaRPr>
          </a:p>
        </p:txBody>
      </p:sp>
      <p:grpSp>
        <p:nvGrpSpPr>
          <p:cNvPr id="2" name="组合 1"/>
          <p:cNvGrpSpPr/>
          <p:nvPr/>
        </p:nvGrpSpPr>
        <p:grpSpPr>
          <a:xfrm>
            <a:off x="0" y="0"/>
            <a:ext cx="12333605" cy="1751330"/>
            <a:chOff x="0" y="0"/>
            <a:chExt cx="19423" cy="2758"/>
          </a:xfrm>
        </p:grpSpPr>
        <p:grpSp>
          <p:nvGrpSpPr>
            <p:cNvPr id="15" name="组合 14"/>
            <p:cNvGrpSpPr/>
            <p:nvPr/>
          </p:nvGrpSpPr>
          <p:grpSpPr>
            <a:xfrm>
              <a:off x="0" y="0"/>
              <a:ext cx="19200" cy="1724"/>
              <a:chOff x="0" y="533400"/>
              <a:chExt cx="4064000" cy="820816"/>
            </a:xfrm>
            <a:solidFill>
              <a:srgbClr val="0099FF"/>
            </a:solidFill>
          </p:grpSpPr>
          <p:sp>
            <p:nvSpPr>
              <p:cNvPr id="16" name="矩形 15"/>
              <p:cNvSpPr/>
              <p:nvPr/>
            </p:nvSpPr>
            <p:spPr>
              <a:xfrm>
                <a:off x="0" y="533400"/>
                <a:ext cx="4064000" cy="82081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109022" y="651420"/>
                <a:ext cx="1429451" cy="530777"/>
              </a:xfrm>
              <a:prstGeom prst="rect">
                <a:avLst/>
              </a:prstGeom>
              <a:grpFill/>
            </p:spPr>
            <p:txBody>
              <a:bodyPr wrap="none">
                <a:spAutoFit/>
              </a:bodyPr>
              <a:lstStyle/>
              <a:p>
                <a:pPr lvl="0"/>
                <a:r>
                  <a:rPr lang="zh-CN" altLang="en-US" sz="4000" b="1" dirty="0">
                    <a:solidFill>
                      <a:schemeClr val="bg1"/>
                    </a:solidFill>
                  </a:rPr>
                  <a:t>三</a:t>
                </a:r>
                <a:r>
                  <a:rPr lang="zh-CN" altLang="en-US" sz="4000" b="1" dirty="0" smtClean="0">
                    <a:solidFill>
                      <a:schemeClr val="bg1"/>
                    </a:solidFill>
                  </a:rPr>
                  <a:t>、申报材料准备</a:t>
                </a:r>
                <a:endParaRPr lang="zh-CN" altLang="en-US" sz="4000" b="1" dirty="0">
                  <a:solidFill>
                    <a:schemeClr val="bg1"/>
                  </a:solidFill>
                </a:endParaRPr>
              </a:p>
            </p:txBody>
          </p:sp>
        </p:grpSp>
        <p:pic>
          <p:nvPicPr>
            <p:cNvPr id="18" name="图片 17"/>
            <p:cNvPicPr>
              <a:picLocks noChangeAspect="1"/>
            </p:cNvPicPr>
            <p:nvPr/>
          </p:nvPicPr>
          <p:blipFill>
            <a:blip r:embed="rId6" cstate="print">
              <a:extLst>
                <a:ext uri="{BEBA8EAE-BF5A-486C-A8C5-ECC9F3942E4B}">
                  <a14:imgProps xmlns:a14="http://schemas.microsoft.com/office/drawing/2010/main">
                    <a14:imgLayer r:embed="rId7">
                      <a14:imgEffect>
                        <a14:backgroundRemoval t="0" b="95355" l="17500" r="82500">
                          <a14:foregroundMark x1="70333" y1="65301" x2="70333" y2="65301"/>
                          <a14:foregroundMark x1="71667" y1="56557" x2="71667" y2="56557"/>
                          <a14:foregroundMark x1="53333" y1="37705" x2="53333" y2="37705"/>
                          <a14:foregroundMark x1="40500" y1="40984" x2="40500" y2="40984"/>
                          <a14:foregroundMark x1="32333" y1="59836" x2="32333" y2="59836"/>
                          <a14:foregroundMark x1="25667" y1="48634" x2="25667" y2="48634"/>
                          <a14:foregroundMark x1="27667" y1="53279" x2="27667" y2="53279"/>
                          <a14:foregroundMark x1="32333" y1="62022" x2="32333" y2="62022"/>
                          <a14:foregroundMark x1="54833" y1="40984" x2="54833" y2="40984"/>
                          <a14:foregroundMark x1="56167" y1="53279" x2="56167" y2="53279"/>
                          <a14:foregroundMark x1="54000" y1="60929" x2="54000" y2="60929"/>
                          <a14:foregroundMark x1="51333" y1="58743" x2="51333" y2="58743"/>
                          <a14:foregroundMark x1="49333" y1="52186" x2="49333" y2="52186"/>
                          <a14:foregroundMark x1="48000" y1="48634" x2="48000" y2="48634"/>
                          <a14:foregroundMark x1="43167" y1="44262" x2="43167" y2="44262"/>
                          <a14:foregroundMark x1="38500" y1="37705" x2="38500" y2="37705"/>
                          <a14:foregroundMark x1="40500" y1="33060" x2="40500" y2="33060"/>
                          <a14:foregroundMark x1="46000" y1="33060" x2="46000" y2="33060"/>
                          <a14:foregroundMark x1="46000" y1="33060" x2="46000" y2="33060"/>
                          <a14:foregroundMark x1="46667" y1="33060" x2="46667" y2="33060"/>
                          <a14:foregroundMark x1="44667" y1="46448" x2="44667" y2="46448"/>
                          <a14:foregroundMark x1="41167" y1="47541" x2="41167" y2="47541"/>
                          <a14:foregroundMark x1="39167" y1="47541" x2="39167" y2="47541"/>
                          <a14:foregroundMark x1="37167" y1="53279" x2="37167" y2="53279"/>
                          <a14:foregroundMark x1="41167" y1="50820" x2="41167" y2="50820"/>
                          <a14:foregroundMark x1="46667" y1="54372" x2="46667" y2="54372"/>
                          <a14:foregroundMark x1="46667" y1="60929" x2="46667" y2="60929"/>
                          <a14:foregroundMark x1="58167" y1="36612" x2="58167" y2="36612"/>
                          <a14:foregroundMark x1="59500" y1="35519" x2="59500" y2="35519"/>
                          <a14:foregroundMark x1="50000" y1="43169" x2="50000" y2="43169"/>
                          <a14:foregroundMark x1="44667" y1="63115" x2="44667" y2="63115"/>
                          <a14:foregroundMark x1="41167" y1="58743" x2="41167" y2="58743"/>
                        </a14:backgroundRemoval>
                      </a14:imgEffect>
                    </a14:imgLayer>
                  </a14:imgProps>
                </a:ext>
                <a:ext uri="{28A0092B-C50C-407E-A947-70E740481C1C}">
                  <a14:useLocalDpi xmlns:a14="http://schemas.microsoft.com/office/drawing/2010/main" val="0"/>
                </a:ext>
              </a:extLst>
            </a:blip>
            <a:stretch>
              <a:fillRect/>
            </a:stretch>
          </p:blipFill>
          <p:spPr>
            <a:xfrm>
              <a:off x="16051" y="702"/>
              <a:ext cx="3372" cy="2057"/>
            </a:xfrm>
            <a:prstGeom prst="rect">
              <a:avLst/>
            </a:prstGeom>
          </p:spPr>
        </p:pic>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215265" y="1365885"/>
            <a:ext cx="11761470" cy="6414064"/>
          </a:xfrm>
          <a:prstGeom prst="rect">
            <a:avLst/>
          </a:prstGeom>
        </p:spPr>
        <p:txBody>
          <a:bodyPr wrap="square">
            <a:spAutoFit/>
          </a:bodyPr>
          <a:lstStyle/>
          <a:p>
            <a:pPr>
              <a:lnSpc>
                <a:spcPct val="120000"/>
              </a:lnSpc>
            </a:pPr>
            <a:endParaRPr lang="zh-CN" altLang="en-US" sz="2800" b="1" dirty="0" smtClean="0">
              <a:solidFill>
                <a:srgbClr val="0099FF"/>
              </a:solidFill>
            </a:endParaRPr>
          </a:p>
          <a:p>
            <a:pPr>
              <a:lnSpc>
                <a:spcPct val="120000"/>
              </a:lnSpc>
            </a:pPr>
            <a:r>
              <a:rPr lang="en-US" altLang="zh-CN" sz="2800" b="1" dirty="0" smtClean="0">
                <a:solidFill>
                  <a:srgbClr val="0099FF"/>
                </a:solidFill>
              </a:rPr>
              <a:t>1. </a:t>
            </a:r>
            <a:r>
              <a:rPr lang="zh-CN" altLang="en-US" sz="2800" b="1" dirty="0" smtClean="0">
                <a:solidFill>
                  <a:srgbClr val="0099FF"/>
                </a:solidFill>
              </a:rPr>
              <a:t>科研项目</a:t>
            </a:r>
            <a:endParaRPr lang="en-US" altLang="zh-CN" sz="2800" b="1" dirty="0">
              <a:solidFill>
                <a:srgbClr val="0099FF"/>
              </a:solidFill>
            </a:endParaRPr>
          </a:p>
          <a:p>
            <a:pPr marL="342900" indent="-342900">
              <a:lnSpc>
                <a:spcPct val="120000"/>
              </a:lnSpc>
              <a:buFont typeface="Wingdings" panose="05000000000000000000" pitchFamily="2" charset="2"/>
              <a:buChar char="n"/>
            </a:pPr>
            <a:r>
              <a:rPr lang="zh-CN" altLang="en-US" sz="2400" dirty="0" smtClean="0">
                <a:solidFill>
                  <a:srgbClr val="553D43"/>
                </a:solidFill>
                <a:latin typeface="+mn-ea"/>
              </a:rPr>
              <a:t>纵向</a:t>
            </a:r>
            <a:r>
              <a:rPr lang="zh-CN" altLang="en-US" sz="2400" dirty="0">
                <a:solidFill>
                  <a:srgbClr val="553D43"/>
                </a:solidFill>
                <a:latin typeface="+mn-ea"/>
              </a:rPr>
              <a:t>项目的认定以</a:t>
            </a:r>
            <a:r>
              <a:rPr lang="zh-CN" altLang="en-US" sz="2400" b="1" dirty="0">
                <a:solidFill>
                  <a:srgbClr val="FF0000"/>
                </a:solidFill>
                <a:latin typeface="+mn-ea"/>
              </a:rPr>
              <a:t>项目获批时间</a:t>
            </a:r>
            <a:r>
              <a:rPr lang="zh-CN" altLang="en-US" sz="2400" dirty="0">
                <a:solidFill>
                  <a:srgbClr val="553D43"/>
                </a:solidFill>
                <a:latin typeface="+mn-ea"/>
              </a:rPr>
              <a:t>为准；横向项目的认定</a:t>
            </a:r>
            <a:r>
              <a:rPr lang="zh-CN" altLang="en-US" sz="2400" dirty="0" smtClean="0">
                <a:solidFill>
                  <a:srgbClr val="553D43"/>
                </a:solidFill>
                <a:latin typeface="+mn-ea"/>
              </a:rPr>
              <a:t>以</a:t>
            </a:r>
            <a:r>
              <a:rPr lang="zh-CN" altLang="en-US" sz="2400" b="1" dirty="0" smtClean="0">
                <a:solidFill>
                  <a:srgbClr val="FF0000"/>
                </a:solidFill>
                <a:latin typeface="+mn-ea"/>
              </a:rPr>
              <a:t>经费</a:t>
            </a:r>
            <a:r>
              <a:rPr lang="zh-CN" altLang="en-US" sz="2400" b="1" dirty="0">
                <a:solidFill>
                  <a:srgbClr val="FF0000"/>
                </a:solidFill>
                <a:latin typeface="+mn-ea"/>
              </a:rPr>
              <a:t>到校时间</a:t>
            </a:r>
            <a:r>
              <a:rPr lang="zh-CN" altLang="en-US" sz="2400" dirty="0">
                <a:solidFill>
                  <a:srgbClr val="553D43"/>
                </a:solidFill>
                <a:latin typeface="+mn-ea"/>
              </a:rPr>
              <a:t>为准。</a:t>
            </a:r>
            <a:endParaRPr lang="en-US" altLang="zh-CN" sz="2400" dirty="0">
              <a:solidFill>
                <a:srgbClr val="553D43"/>
              </a:solidFill>
              <a:latin typeface="+mn-ea"/>
            </a:endParaRPr>
          </a:p>
          <a:p>
            <a:pPr marL="342900" indent="-342900">
              <a:lnSpc>
                <a:spcPct val="130000"/>
              </a:lnSpc>
              <a:buFont typeface="Wingdings" panose="05000000000000000000" pitchFamily="2" charset="2"/>
              <a:buChar char="n"/>
            </a:pPr>
            <a:r>
              <a:rPr lang="zh-CN" altLang="en-US" sz="2400" dirty="0" smtClean="0">
                <a:solidFill>
                  <a:srgbClr val="553D43"/>
                </a:solidFill>
                <a:latin typeface="+mn-ea"/>
              </a:rPr>
              <a:t> 项目以学校科技处、社科处、科技开发部、教务处等部门的认定为准。</a:t>
            </a:r>
            <a:endParaRPr lang="en-US" altLang="zh-CN" sz="2400" dirty="0" smtClean="0">
              <a:solidFill>
                <a:srgbClr val="553D43"/>
              </a:solidFill>
              <a:latin typeface="+mn-ea"/>
            </a:endParaRPr>
          </a:p>
          <a:p>
            <a:pPr>
              <a:lnSpc>
                <a:spcPct val="130000"/>
              </a:lnSpc>
            </a:pPr>
            <a:r>
              <a:rPr lang="en-US" altLang="zh-CN" sz="2800" b="1" dirty="0" smtClean="0">
                <a:solidFill>
                  <a:srgbClr val="0099FF"/>
                </a:solidFill>
                <a:latin typeface="+mn-ea"/>
              </a:rPr>
              <a:t>2</a:t>
            </a:r>
            <a:r>
              <a:rPr lang="en-US" altLang="zh-CN" sz="2800" b="1" dirty="0">
                <a:solidFill>
                  <a:srgbClr val="0099FF"/>
                </a:solidFill>
                <a:latin typeface="+mn-ea"/>
              </a:rPr>
              <a:t>.</a:t>
            </a:r>
            <a:r>
              <a:rPr lang="zh-CN" altLang="en-US" sz="2800" b="1" dirty="0" smtClean="0">
                <a:solidFill>
                  <a:srgbClr val="0099FF"/>
                </a:solidFill>
                <a:latin typeface="+mn-ea"/>
              </a:rPr>
              <a:t>论文</a:t>
            </a:r>
            <a:endParaRPr lang="en-US" altLang="zh-CN" sz="2800" b="1" dirty="0" smtClean="0">
              <a:solidFill>
                <a:srgbClr val="0099FF"/>
              </a:solidFill>
              <a:latin typeface="+mn-ea"/>
            </a:endParaRPr>
          </a:p>
          <a:p>
            <a:pPr marL="342900" indent="-342900">
              <a:lnSpc>
                <a:spcPct val="130000"/>
              </a:lnSpc>
              <a:buFont typeface="Wingdings" panose="05000000000000000000" pitchFamily="2" charset="2"/>
              <a:buChar char="n"/>
            </a:pPr>
            <a:r>
              <a:rPr lang="zh-CN" altLang="en-US" sz="2400" dirty="0" smtClean="0">
                <a:solidFill>
                  <a:srgbClr val="553D43"/>
                </a:solidFill>
                <a:latin typeface="+mn-ea"/>
              </a:rPr>
              <a:t>共同</a:t>
            </a:r>
            <a:r>
              <a:rPr lang="zh-CN" altLang="en-US" sz="2400" dirty="0">
                <a:solidFill>
                  <a:srgbClr val="553D43"/>
                </a:solidFill>
                <a:latin typeface="+mn-ea"/>
              </a:rPr>
              <a:t>作者以图书馆出具的检索报告为准（须为排名第一的作者）</a:t>
            </a:r>
            <a:r>
              <a:rPr lang="zh-CN" altLang="en-US" sz="2400" dirty="0" smtClean="0">
                <a:solidFill>
                  <a:srgbClr val="553D43"/>
                </a:solidFill>
                <a:latin typeface="+mn-ea"/>
              </a:rPr>
              <a:t>。</a:t>
            </a:r>
            <a:endParaRPr lang="en-US" altLang="zh-CN" sz="2400" dirty="0" smtClean="0">
              <a:solidFill>
                <a:srgbClr val="553D43"/>
              </a:solidFill>
              <a:latin typeface="+mn-ea"/>
            </a:endParaRPr>
          </a:p>
          <a:p>
            <a:pPr marL="342900" indent="-342900">
              <a:lnSpc>
                <a:spcPct val="130000"/>
              </a:lnSpc>
              <a:buFont typeface="Wingdings" panose="05000000000000000000" pitchFamily="2" charset="2"/>
              <a:buChar char="n"/>
            </a:pPr>
            <a:r>
              <a:rPr lang="en-US" altLang="zh-CN" sz="2400" dirty="0" smtClean="0">
                <a:solidFill>
                  <a:srgbClr val="553D43"/>
                </a:solidFill>
                <a:latin typeface="+mn-ea"/>
              </a:rPr>
              <a:t>SCI/SCIE </a:t>
            </a:r>
            <a:r>
              <a:rPr lang="zh-CN" altLang="en-US" sz="2400" dirty="0">
                <a:solidFill>
                  <a:srgbClr val="553D43"/>
                </a:solidFill>
                <a:latin typeface="+mn-ea"/>
              </a:rPr>
              <a:t>期刊影响因子及分区情况以校科技处公布的当年度有关统计数据为准，以所在学科（小类）分区为准进行认定。即</a:t>
            </a:r>
            <a:r>
              <a:rPr lang="en-US" altLang="zh-CN" sz="2400" b="1" dirty="0">
                <a:solidFill>
                  <a:srgbClr val="FF0000"/>
                </a:solidFill>
                <a:latin typeface="+mn-ea"/>
              </a:rPr>
              <a:t>2013</a:t>
            </a:r>
            <a:r>
              <a:rPr lang="zh-CN" altLang="en-US" sz="2400" b="1" dirty="0">
                <a:solidFill>
                  <a:srgbClr val="FF0000"/>
                </a:solidFill>
                <a:latin typeface="+mn-ea"/>
              </a:rPr>
              <a:t>年及以前</a:t>
            </a:r>
            <a:r>
              <a:rPr lang="zh-CN" altLang="en-US" sz="2400" dirty="0">
                <a:solidFill>
                  <a:srgbClr val="553D43"/>
                </a:solidFill>
                <a:latin typeface="+mn-ea"/>
              </a:rPr>
              <a:t>使用中信所的当年度分区信息，</a:t>
            </a:r>
            <a:r>
              <a:rPr lang="en-US" altLang="zh-CN" sz="2400" b="1" dirty="0">
                <a:solidFill>
                  <a:srgbClr val="FF0000"/>
                </a:solidFill>
                <a:latin typeface="+mn-ea"/>
              </a:rPr>
              <a:t>2014</a:t>
            </a:r>
            <a:r>
              <a:rPr lang="zh-CN" altLang="en-US" sz="2400" b="1" dirty="0">
                <a:solidFill>
                  <a:srgbClr val="FF0000"/>
                </a:solidFill>
                <a:latin typeface="+mn-ea"/>
              </a:rPr>
              <a:t>年至今</a:t>
            </a:r>
            <a:r>
              <a:rPr lang="zh-CN" altLang="en-US" sz="2400" dirty="0">
                <a:solidFill>
                  <a:srgbClr val="553D43"/>
                </a:solidFill>
                <a:latin typeface="+mn-ea"/>
              </a:rPr>
              <a:t>使用中科院的当年度分区信息。</a:t>
            </a:r>
            <a:r>
              <a:rPr lang="en-US" altLang="zh-CN" sz="2400" dirty="0">
                <a:solidFill>
                  <a:srgbClr val="553D43"/>
                </a:solidFill>
                <a:latin typeface="+mn-ea"/>
              </a:rPr>
              <a:t> </a:t>
            </a:r>
            <a:r>
              <a:rPr lang="zh-CN" altLang="en-US" sz="2400" dirty="0">
                <a:solidFill>
                  <a:srgbClr val="553D43"/>
                </a:solidFill>
                <a:latin typeface="+mn-ea"/>
              </a:rPr>
              <a:t>图书馆可提供</a:t>
            </a:r>
            <a:r>
              <a:rPr lang="en-US" altLang="zh-CN" sz="2400" dirty="0">
                <a:solidFill>
                  <a:srgbClr val="553D43"/>
                </a:solidFill>
                <a:latin typeface="+mn-ea"/>
              </a:rPr>
              <a:t>2014</a:t>
            </a:r>
            <a:r>
              <a:rPr lang="zh-CN" altLang="en-US" sz="2400" dirty="0">
                <a:solidFill>
                  <a:srgbClr val="553D43"/>
                </a:solidFill>
                <a:latin typeface="+mn-ea"/>
              </a:rPr>
              <a:t>年及以后中科院分区及影响因子检索信息。</a:t>
            </a:r>
            <a:endParaRPr lang="zh-CN" altLang="en-US" sz="2400" dirty="0">
              <a:solidFill>
                <a:srgbClr val="553D43"/>
              </a:solidFill>
              <a:latin typeface="+mn-ea"/>
            </a:endParaRPr>
          </a:p>
          <a:p>
            <a:pPr>
              <a:lnSpc>
                <a:spcPct val="120000"/>
              </a:lnSpc>
            </a:pPr>
            <a:endParaRPr lang="en-US" altLang="zh-CN" sz="3600" b="1" dirty="0">
              <a:solidFill>
                <a:srgbClr val="0099FF"/>
              </a:solidFill>
            </a:endParaRPr>
          </a:p>
          <a:p>
            <a:pPr lvl="1">
              <a:lnSpc>
                <a:spcPct val="120000"/>
              </a:lnSpc>
            </a:pPr>
            <a:r>
              <a:rPr lang="zh-CN" altLang="en-US" sz="2000" dirty="0">
                <a:solidFill>
                  <a:srgbClr val="553D43"/>
                </a:solidFill>
                <a:latin typeface="+mn-ea"/>
              </a:rPr>
              <a:t> </a:t>
            </a:r>
            <a:endParaRPr lang="zh-CN" altLang="en-US" sz="2000" dirty="0">
              <a:solidFill>
                <a:srgbClr val="553D43"/>
              </a:solidFill>
              <a:latin typeface="+mn-ea"/>
            </a:endParaRPr>
          </a:p>
          <a:p>
            <a:pPr lvl="1">
              <a:lnSpc>
                <a:spcPct val="120000"/>
              </a:lnSpc>
            </a:pPr>
            <a:endParaRPr lang="en-US" altLang="zh-CN" sz="2000" b="1" dirty="0">
              <a:solidFill>
                <a:srgbClr val="553D43"/>
              </a:solidFill>
              <a:latin typeface="+mn-ea"/>
            </a:endParaRPr>
          </a:p>
        </p:txBody>
      </p:sp>
      <p:grpSp>
        <p:nvGrpSpPr>
          <p:cNvPr id="2" name="组合 1"/>
          <p:cNvGrpSpPr/>
          <p:nvPr/>
        </p:nvGrpSpPr>
        <p:grpSpPr>
          <a:xfrm>
            <a:off x="0" y="0"/>
            <a:ext cx="12333605" cy="1751330"/>
            <a:chOff x="0" y="0"/>
            <a:chExt cx="19423" cy="2758"/>
          </a:xfrm>
        </p:grpSpPr>
        <p:grpSp>
          <p:nvGrpSpPr>
            <p:cNvPr id="15" name="组合 14"/>
            <p:cNvGrpSpPr/>
            <p:nvPr/>
          </p:nvGrpSpPr>
          <p:grpSpPr>
            <a:xfrm>
              <a:off x="0" y="0"/>
              <a:ext cx="19200" cy="1724"/>
              <a:chOff x="0" y="533400"/>
              <a:chExt cx="4064000" cy="820816"/>
            </a:xfrm>
            <a:solidFill>
              <a:srgbClr val="0099FF"/>
            </a:solidFill>
          </p:grpSpPr>
          <p:sp>
            <p:nvSpPr>
              <p:cNvPr id="16" name="矩形 15"/>
              <p:cNvSpPr/>
              <p:nvPr/>
            </p:nvSpPr>
            <p:spPr>
              <a:xfrm>
                <a:off x="0" y="533400"/>
                <a:ext cx="4064000" cy="82081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109022" y="651420"/>
                <a:ext cx="1429451" cy="530777"/>
              </a:xfrm>
              <a:prstGeom prst="rect">
                <a:avLst/>
              </a:prstGeom>
              <a:grpFill/>
            </p:spPr>
            <p:txBody>
              <a:bodyPr wrap="none">
                <a:spAutoFit/>
              </a:bodyPr>
              <a:lstStyle/>
              <a:p>
                <a:pPr lvl="0"/>
                <a:r>
                  <a:rPr lang="zh-CN" altLang="en-US" sz="4000" b="1" dirty="0">
                    <a:solidFill>
                      <a:schemeClr val="bg1"/>
                    </a:solidFill>
                  </a:rPr>
                  <a:t>三</a:t>
                </a:r>
                <a:r>
                  <a:rPr lang="zh-CN" altLang="en-US" sz="4000" b="1" dirty="0" smtClean="0">
                    <a:solidFill>
                      <a:schemeClr val="bg1"/>
                    </a:solidFill>
                  </a:rPr>
                  <a:t>、申报材料准备</a:t>
                </a:r>
                <a:endParaRPr lang="zh-CN" altLang="en-US" sz="4000" b="1" dirty="0">
                  <a:solidFill>
                    <a:schemeClr val="bg1"/>
                  </a:solidFill>
                </a:endParaRPr>
              </a:p>
            </p:txBody>
          </p:sp>
        </p:grpSp>
        <p:pic>
          <p:nvPicPr>
            <p:cNvPr id="18" name="图片 17"/>
            <p:cNvPicPr>
              <a:picLocks noChangeAspect="1"/>
            </p:cNvPicPr>
            <p:nvPr/>
          </p:nvPicPr>
          <p:blipFill>
            <a:blip r:embed="rId1" cstate="print">
              <a:extLst>
                <a:ext uri="{BEBA8EAE-BF5A-486C-A8C5-ECC9F3942E4B}">
                  <a14:imgProps xmlns:a14="http://schemas.microsoft.com/office/drawing/2010/main">
                    <a14:imgLayer r:embed="rId2">
                      <a14:imgEffect>
                        <a14:backgroundRemoval t="0" b="95355" l="17500" r="82500">
                          <a14:foregroundMark x1="70333" y1="65301" x2="70333" y2="65301"/>
                          <a14:foregroundMark x1="71667" y1="56557" x2="71667" y2="56557"/>
                          <a14:foregroundMark x1="53333" y1="37705" x2="53333" y2="37705"/>
                          <a14:foregroundMark x1="40500" y1="40984" x2="40500" y2="40984"/>
                          <a14:foregroundMark x1="32333" y1="59836" x2="32333" y2="59836"/>
                          <a14:foregroundMark x1="25667" y1="48634" x2="25667" y2="48634"/>
                          <a14:foregroundMark x1="27667" y1="53279" x2="27667" y2="53279"/>
                          <a14:foregroundMark x1="32333" y1="62022" x2="32333" y2="62022"/>
                          <a14:foregroundMark x1="54833" y1="40984" x2="54833" y2="40984"/>
                          <a14:foregroundMark x1="56167" y1="53279" x2="56167" y2="53279"/>
                          <a14:foregroundMark x1="54000" y1="60929" x2="54000" y2="60929"/>
                          <a14:foregroundMark x1="51333" y1="58743" x2="51333" y2="58743"/>
                          <a14:foregroundMark x1="49333" y1="52186" x2="49333" y2="52186"/>
                          <a14:foregroundMark x1="48000" y1="48634" x2="48000" y2="48634"/>
                          <a14:foregroundMark x1="43167" y1="44262" x2="43167" y2="44262"/>
                          <a14:foregroundMark x1="38500" y1="37705" x2="38500" y2="37705"/>
                          <a14:foregroundMark x1="40500" y1="33060" x2="40500" y2="33060"/>
                          <a14:foregroundMark x1="46000" y1="33060" x2="46000" y2="33060"/>
                          <a14:foregroundMark x1="46000" y1="33060" x2="46000" y2="33060"/>
                          <a14:foregroundMark x1="46667" y1="33060" x2="46667" y2="33060"/>
                          <a14:foregroundMark x1="44667" y1="46448" x2="44667" y2="46448"/>
                          <a14:foregroundMark x1="41167" y1="47541" x2="41167" y2="47541"/>
                          <a14:foregroundMark x1="39167" y1="47541" x2="39167" y2="47541"/>
                          <a14:foregroundMark x1="37167" y1="53279" x2="37167" y2="53279"/>
                          <a14:foregroundMark x1="41167" y1="50820" x2="41167" y2="50820"/>
                          <a14:foregroundMark x1="46667" y1="54372" x2="46667" y2="54372"/>
                          <a14:foregroundMark x1="46667" y1="60929" x2="46667" y2="60929"/>
                          <a14:foregroundMark x1="58167" y1="36612" x2="58167" y2="36612"/>
                          <a14:foregroundMark x1="59500" y1="35519" x2="59500" y2="35519"/>
                          <a14:foregroundMark x1="50000" y1="43169" x2="50000" y2="43169"/>
                          <a14:foregroundMark x1="44667" y1="63115" x2="44667" y2="63115"/>
                          <a14:foregroundMark x1="41167" y1="58743" x2="41167" y2="58743"/>
                        </a14:backgroundRemoval>
                      </a14:imgEffect>
                    </a14:imgLayer>
                  </a14:imgProps>
                </a:ext>
                <a:ext uri="{28A0092B-C50C-407E-A947-70E740481C1C}">
                  <a14:useLocalDpi xmlns:a14="http://schemas.microsoft.com/office/drawing/2010/main" val="0"/>
                </a:ext>
              </a:extLst>
            </a:blip>
            <a:stretch>
              <a:fillRect/>
            </a:stretch>
          </p:blipFill>
          <p:spPr>
            <a:xfrm>
              <a:off x="16051" y="702"/>
              <a:ext cx="3372" cy="2057"/>
            </a:xfrm>
            <a:prstGeom prst="rect">
              <a:avLst/>
            </a:prstGeom>
          </p:spPr>
        </p:pic>
      </p:grpSp>
      <p:sp>
        <p:nvSpPr>
          <p:cNvPr id="3" name="文本框 2"/>
          <p:cNvSpPr txBox="1"/>
          <p:nvPr/>
        </p:nvSpPr>
        <p:spPr>
          <a:xfrm>
            <a:off x="327025" y="1211580"/>
            <a:ext cx="2672080" cy="521970"/>
          </a:xfrm>
          <a:prstGeom prst="rect">
            <a:avLst/>
          </a:prstGeom>
          <a:noFill/>
        </p:spPr>
        <p:txBody>
          <a:bodyPr wrap="none" rtlCol="0" anchor="t">
            <a:spAutoFit/>
          </a:bodyPr>
          <a:lstStyle/>
          <a:p>
            <a:r>
              <a:rPr lang="zh-CN" altLang="en-US" sz="2800" b="1" dirty="0" smtClean="0">
                <a:solidFill>
                  <a:srgbClr val="0099FF"/>
                </a:solidFill>
                <a:sym typeface="+mn-ea"/>
              </a:rPr>
              <a:t>有关认定说明：</a:t>
            </a:r>
            <a:endParaRPr lang="zh-CN" altLang="en-US" sz="2800" b="1" dirty="0" smtClean="0">
              <a:solidFill>
                <a:srgbClr val="0099FF"/>
              </a:solidFill>
              <a:sym typeface="+mn-ea"/>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grpSp>
        <p:nvGrpSpPr>
          <p:cNvPr id="9" name="组合 16"/>
          <p:cNvGrpSpPr/>
          <p:nvPr/>
        </p:nvGrpSpPr>
        <p:grpSpPr>
          <a:xfrm>
            <a:off x="478969" y="2079170"/>
            <a:ext cx="9134750" cy="1905994"/>
            <a:chOff x="922962" y="2047442"/>
            <a:chExt cx="7135720" cy="3916626"/>
          </a:xfrm>
        </p:grpSpPr>
        <p:sp>
          <p:nvSpPr>
            <p:cNvPr id="10" name="Freeform 2"/>
            <p:cNvSpPr/>
            <p:nvPr/>
          </p:nvSpPr>
          <p:spPr bwMode="gray">
            <a:xfrm>
              <a:off x="5448201" y="2765961"/>
              <a:ext cx="1965258" cy="3165683"/>
            </a:xfrm>
            <a:custGeom>
              <a:avLst/>
              <a:gdLst/>
              <a:ahLst/>
              <a:cxnLst>
                <a:cxn ang="0">
                  <a:pos x="1226" y="0"/>
                </a:cxn>
                <a:cxn ang="0">
                  <a:pos x="1238" y="1662"/>
                </a:cxn>
                <a:cxn ang="0">
                  <a:pos x="0" y="1662"/>
                </a:cxn>
                <a:cxn ang="0">
                  <a:pos x="4" y="416"/>
                </a:cxn>
              </a:cxnLst>
              <a:rect l="0" t="0" r="r" b="b"/>
              <a:pathLst>
                <a:path w="1238" h="1662">
                  <a:moveTo>
                    <a:pt x="1226" y="0"/>
                  </a:moveTo>
                  <a:lnTo>
                    <a:pt x="1238" y="1662"/>
                  </a:lnTo>
                  <a:lnTo>
                    <a:pt x="0" y="1662"/>
                  </a:lnTo>
                  <a:lnTo>
                    <a:pt x="4" y="416"/>
                  </a:lnTo>
                </a:path>
              </a:pathLst>
            </a:custGeom>
            <a:gradFill rotWithShape="1">
              <a:gsLst>
                <a:gs pos="0">
                  <a:srgbClr val="0000FF"/>
                </a:gs>
                <a:gs pos="100000">
                  <a:srgbClr val="0000FF">
                    <a:gamma/>
                    <a:tint val="0"/>
                    <a:invGamma/>
                  </a:srgbClr>
                </a:gs>
              </a:gsLst>
              <a:lin ang="5400000" scaled="1"/>
            </a:gradFill>
            <a:ln w="9525">
              <a:noFill/>
              <a:round/>
            </a:ln>
            <a:effectLst/>
          </p:spPr>
          <p:txBody>
            <a:bodyPr/>
            <a:lstStyle/>
            <a:p>
              <a:pPr fontAlgn="base">
                <a:spcBef>
                  <a:spcPct val="0"/>
                </a:spcBef>
                <a:spcAft>
                  <a:spcPct val="0"/>
                </a:spcAft>
                <a:defRPr/>
              </a:pPr>
              <a:endParaRPr lang="zh-CN" altLang="en-US">
                <a:solidFill>
                  <a:sysClr val="windowText" lastClr="000000"/>
                </a:solidFill>
                <a:latin typeface="Arial" panose="020B0604020202020204" pitchFamily="34" charset="0"/>
                <a:ea typeface="宋体" panose="02010600030101010101" pitchFamily="2" charset="-122"/>
                <a:cs typeface="+mn-ea"/>
              </a:endParaRPr>
            </a:p>
          </p:txBody>
        </p:sp>
        <p:sp>
          <p:nvSpPr>
            <p:cNvPr id="11" name="Freeform 3"/>
            <p:cNvSpPr/>
            <p:nvPr/>
          </p:nvSpPr>
          <p:spPr bwMode="gray">
            <a:xfrm>
              <a:off x="3343416" y="3281785"/>
              <a:ext cx="1981091" cy="2658702"/>
            </a:xfrm>
            <a:custGeom>
              <a:avLst/>
              <a:gdLst/>
              <a:ahLst/>
              <a:cxnLst>
                <a:cxn ang="0">
                  <a:pos x="1158" y="0"/>
                </a:cxn>
                <a:cxn ang="0">
                  <a:pos x="1248" y="288"/>
                </a:cxn>
                <a:cxn ang="0">
                  <a:pos x="1248" y="1645"/>
                </a:cxn>
                <a:cxn ang="0">
                  <a:pos x="0" y="1664"/>
                </a:cxn>
                <a:cxn ang="0">
                  <a:pos x="0" y="391"/>
                </a:cxn>
              </a:cxnLst>
              <a:rect l="0" t="0" r="r" b="b"/>
              <a:pathLst>
                <a:path w="1248" h="1664">
                  <a:moveTo>
                    <a:pt x="1158" y="0"/>
                  </a:moveTo>
                  <a:lnTo>
                    <a:pt x="1248" y="288"/>
                  </a:lnTo>
                  <a:lnTo>
                    <a:pt x="1248" y="1645"/>
                  </a:lnTo>
                  <a:lnTo>
                    <a:pt x="0" y="1664"/>
                  </a:lnTo>
                  <a:lnTo>
                    <a:pt x="0" y="391"/>
                  </a:lnTo>
                </a:path>
              </a:pathLst>
            </a:custGeom>
            <a:gradFill rotWithShape="1">
              <a:gsLst>
                <a:gs pos="0">
                  <a:srgbClr val="C0504D"/>
                </a:gs>
                <a:gs pos="100000">
                  <a:srgbClr val="C0504D">
                    <a:gamma/>
                    <a:tint val="0"/>
                    <a:invGamma/>
                  </a:srgbClr>
                </a:gs>
              </a:gsLst>
              <a:lin ang="5400000" scaled="1"/>
            </a:gradFill>
            <a:ln w="9525">
              <a:noFill/>
              <a:round/>
            </a:ln>
            <a:effectLst/>
          </p:spPr>
          <p:txBody>
            <a:bodyPr/>
            <a:lstStyle/>
            <a:p>
              <a:pPr fontAlgn="base">
                <a:spcBef>
                  <a:spcPct val="0"/>
                </a:spcBef>
                <a:spcAft>
                  <a:spcPct val="0"/>
                </a:spcAft>
                <a:defRPr/>
              </a:pPr>
              <a:endParaRPr lang="zh-CN" altLang="en-US">
                <a:solidFill>
                  <a:sysClr val="windowText" lastClr="000000"/>
                </a:solidFill>
                <a:latin typeface="Arial" panose="020B0604020202020204" pitchFamily="34" charset="0"/>
                <a:ea typeface="宋体" panose="02010600030101010101" pitchFamily="2" charset="-122"/>
                <a:cs typeface="+mn-ea"/>
              </a:endParaRPr>
            </a:p>
          </p:txBody>
        </p:sp>
        <p:sp>
          <p:nvSpPr>
            <p:cNvPr id="13" name="Freeform 4"/>
            <p:cNvSpPr/>
            <p:nvPr/>
          </p:nvSpPr>
          <p:spPr bwMode="gray">
            <a:xfrm>
              <a:off x="1176288" y="3579489"/>
              <a:ext cx="1981091" cy="2384579"/>
            </a:xfrm>
            <a:custGeom>
              <a:avLst/>
              <a:gdLst/>
              <a:ahLst/>
              <a:cxnLst>
                <a:cxn ang="0">
                  <a:pos x="1158" y="0"/>
                </a:cxn>
                <a:cxn ang="0">
                  <a:pos x="1248" y="256"/>
                </a:cxn>
                <a:cxn ang="0">
                  <a:pos x="1248" y="1133"/>
                </a:cxn>
                <a:cxn ang="0">
                  <a:pos x="0" y="1133"/>
                </a:cxn>
                <a:cxn ang="0">
                  <a:pos x="0" y="403"/>
                </a:cxn>
              </a:cxnLst>
              <a:rect l="0" t="0" r="r" b="b"/>
              <a:pathLst>
                <a:path w="1248" h="1133">
                  <a:moveTo>
                    <a:pt x="1158" y="0"/>
                  </a:moveTo>
                  <a:lnTo>
                    <a:pt x="1248" y="256"/>
                  </a:lnTo>
                  <a:lnTo>
                    <a:pt x="1248" y="1133"/>
                  </a:lnTo>
                  <a:lnTo>
                    <a:pt x="0" y="1133"/>
                  </a:lnTo>
                  <a:lnTo>
                    <a:pt x="0" y="403"/>
                  </a:lnTo>
                </a:path>
              </a:pathLst>
            </a:custGeom>
            <a:gradFill rotWithShape="1">
              <a:gsLst>
                <a:gs pos="0">
                  <a:srgbClr val="4F81BD"/>
                </a:gs>
                <a:gs pos="100000">
                  <a:srgbClr val="4F81BD">
                    <a:gamma/>
                    <a:tint val="0"/>
                    <a:invGamma/>
                  </a:srgbClr>
                </a:gs>
              </a:gsLst>
              <a:lin ang="5400000" scaled="1"/>
            </a:gradFill>
            <a:ln w="9525">
              <a:noFill/>
              <a:round/>
            </a:ln>
            <a:effectLst/>
          </p:spPr>
          <p:txBody>
            <a:bodyPr/>
            <a:lstStyle/>
            <a:p>
              <a:pPr fontAlgn="base">
                <a:spcBef>
                  <a:spcPct val="0"/>
                </a:spcBef>
                <a:spcAft>
                  <a:spcPct val="0"/>
                </a:spcAft>
                <a:defRPr/>
              </a:pPr>
              <a:endParaRPr lang="zh-CN" altLang="en-US">
                <a:solidFill>
                  <a:sysClr val="windowText" lastClr="000000"/>
                </a:solidFill>
                <a:ea typeface="宋体" panose="02010600030101010101" pitchFamily="2" charset="-122"/>
                <a:cs typeface="+mn-ea"/>
              </a:endParaRPr>
            </a:p>
          </p:txBody>
        </p:sp>
        <p:sp>
          <p:nvSpPr>
            <p:cNvPr id="14" name="Line 6"/>
            <p:cNvSpPr/>
            <p:nvPr/>
          </p:nvSpPr>
          <p:spPr>
            <a:xfrm>
              <a:off x="3275013" y="3341688"/>
              <a:ext cx="0" cy="2497137"/>
            </a:xfrm>
            <a:prstGeom prst="line">
              <a:avLst/>
            </a:prstGeom>
            <a:ln w="9525" cap="flat" cmpd="sng">
              <a:solidFill>
                <a:srgbClr val="1C1C1C"/>
              </a:solidFill>
              <a:prstDash val="dash"/>
              <a:headEnd type="none" w="med" len="med"/>
              <a:tailEnd type="none" w="med" len="med"/>
            </a:ln>
          </p:spPr>
          <p:txBody>
            <a:bodyPr/>
            <a:lstStyle/>
            <a:p>
              <a:pPr algn="ctr" fontAlgn="base">
                <a:spcBef>
                  <a:spcPct val="0"/>
                </a:spcBef>
                <a:spcAft>
                  <a:spcPct val="0"/>
                </a:spcAft>
              </a:pPr>
              <a:endParaRPr lang="zh-CN" altLang="en-US">
                <a:solidFill>
                  <a:prstClr val="black"/>
                </a:solidFill>
                <a:latin typeface="Arial" panose="020B0604020202020204" pitchFamily="34" charset="0"/>
                <a:ea typeface="宋体" panose="02010600030101010101" pitchFamily="2" charset="-122"/>
              </a:endParaRPr>
            </a:p>
          </p:txBody>
        </p:sp>
        <p:sp>
          <p:nvSpPr>
            <p:cNvPr id="15" name="Line 7"/>
            <p:cNvSpPr/>
            <p:nvPr/>
          </p:nvSpPr>
          <p:spPr>
            <a:xfrm>
              <a:off x="5386388" y="3341688"/>
              <a:ext cx="0" cy="2497137"/>
            </a:xfrm>
            <a:prstGeom prst="line">
              <a:avLst/>
            </a:prstGeom>
            <a:ln w="9525" cap="flat" cmpd="sng">
              <a:solidFill>
                <a:srgbClr val="1C1C1C"/>
              </a:solidFill>
              <a:prstDash val="dash"/>
              <a:headEnd type="none" w="med" len="med"/>
              <a:tailEnd type="none" w="med" len="med"/>
            </a:ln>
          </p:spPr>
          <p:txBody>
            <a:bodyPr/>
            <a:lstStyle/>
            <a:p>
              <a:pPr algn="ctr" fontAlgn="base">
                <a:spcBef>
                  <a:spcPct val="0"/>
                </a:spcBef>
                <a:spcAft>
                  <a:spcPct val="0"/>
                </a:spcAft>
              </a:pPr>
              <a:endParaRPr lang="zh-CN" altLang="en-US">
                <a:solidFill>
                  <a:prstClr val="black"/>
                </a:solidFill>
                <a:latin typeface="Arial" panose="020B0604020202020204" pitchFamily="34" charset="0"/>
                <a:ea typeface="宋体" panose="02010600030101010101" pitchFamily="2" charset="-122"/>
              </a:endParaRPr>
            </a:p>
          </p:txBody>
        </p:sp>
        <p:sp>
          <p:nvSpPr>
            <p:cNvPr id="16" name="Line 8"/>
            <p:cNvSpPr/>
            <p:nvPr/>
          </p:nvSpPr>
          <p:spPr>
            <a:xfrm>
              <a:off x="7470775" y="3035300"/>
              <a:ext cx="0" cy="2803525"/>
            </a:xfrm>
            <a:prstGeom prst="line">
              <a:avLst/>
            </a:prstGeom>
            <a:ln w="9525" cap="flat" cmpd="sng">
              <a:solidFill>
                <a:srgbClr val="1C1C1C"/>
              </a:solidFill>
              <a:prstDash val="dash"/>
              <a:headEnd type="none" w="med" len="med"/>
              <a:tailEnd type="none" w="med" len="med"/>
            </a:ln>
          </p:spPr>
          <p:txBody>
            <a:bodyPr/>
            <a:lstStyle/>
            <a:p>
              <a:pPr algn="ctr" fontAlgn="base">
                <a:spcBef>
                  <a:spcPct val="0"/>
                </a:spcBef>
                <a:spcAft>
                  <a:spcPct val="0"/>
                </a:spcAft>
              </a:pPr>
              <a:endParaRPr lang="zh-CN" altLang="en-US">
                <a:solidFill>
                  <a:prstClr val="black"/>
                </a:solidFill>
                <a:latin typeface="Arial" panose="020B0604020202020204" pitchFamily="34" charset="0"/>
                <a:ea typeface="宋体" panose="02010600030101010101" pitchFamily="2" charset="-122"/>
              </a:endParaRPr>
            </a:p>
          </p:txBody>
        </p:sp>
        <p:sp>
          <p:nvSpPr>
            <p:cNvPr id="17" name="Freeform 9"/>
            <p:cNvSpPr/>
            <p:nvPr/>
          </p:nvSpPr>
          <p:spPr>
            <a:xfrm>
              <a:off x="1119720" y="2047442"/>
              <a:ext cx="6938962" cy="1692275"/>
            </a:xfrm>
            <a:custGeom>
              <a:avLst/>
              <a:gdLst>
                <a:gd name="txL" fmla="*/ 0 w 4371"/>
                <a:gd name="txT" fmla="*/ 0 h 1066"/>
                <a:gd name="txR" fmla="*/ 4371 w 4371"/>
                <a:gd name="txB" fmla="*/ 1066 h 1066"/>
              </a:gdLst>
              <a:ahLst/>
              <a:cxnLst>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Lst>
              <a:rect l="txL" t="txT" r="txR" b="txB"/>
              <a:pathLst>
                <a:path w="4371" h="1066">
                  <a:moveTo>
                    <a:pt x="0" y="845"/>
                  </a:moveTo>
                  <a:lnTo>
                    <a:pt x="1523" y="313"/>
                  </a:lnTo>
                  <a:lnTo>
                    <a:pt x="1610" y="617"/>
                  </a:lnTo>
                  <a:lnTo>
                    <a:pt x="2720" y="243"/>
                  </a:lnTo>
                  <a:lnTo>
                    <a:pt x="2784" y="538"/>
                  </a:lnTo>
                  <a:lnTo>
                    <a:pt x="3882" y="266"/>
                  </a:lnTo>
                  <a:lnTo>
                    <a:pt x="3795" y="0"/>
                  </a:lnTo>
                  <a:lnTo>
                    <a:pt x="4371" y="269"/>
                  </a:lnTo>
                  <a:lnTo>
                    <a:pt x="3961" y="832"/>
                  </a:lnTo>
                  <a:lnTo>
                    <a:pt x="3912" y="542"/>
                  </a:lnTo>
                  <a:lnTo>
                    <a:pt x="2594" y="921"/>
                  </a:lnTo>
                  <a:lnTo>
                    <a:pt x="2509" y="620"/>
                  </a:lnTo>
                  <a:lnTo>
                    <a:pt x="1344" y="968"/>
                  </a:lnTo>
                  <a:lnTo>
                    <a:pt x="1280" y="666"/>
                  </a:lnTo>
                  <a:lnTo>
                    <a:pt x="67" y="1066"/>
                  </a:lnTo>
                  <a:lnTo>
                    <a:pt x="0" y="845"/>
                  </a:lnTo>
                  <a:close/>
                </a:path>
              </a:pathLst>
            </a:custGeom>
            <a:gradFill rotWithShape="1">
              <a:gsLst>
                <a:gs pos="0">
                  <a:srgbClr val="990000">
                    <a:alpha val="100000"/>
                  </a:srgbClr>
                </a:gs>
                <a:gs pos="100000">
                  <a:srgbClr val="FF9933">
                    <a:alpha val="100000"/>
                  </a:srgbClr>
                </a:gs>
              </a:gsLst>
              <a:lin ang="0" scaled="1"/>
              <a:tileRect/>
            </a:gradFill>
            <a:ln w="9525" cap="flat" cmpd="sng">
              <a:prstDash val="solid"/>
              <a:headEnd type="none" w="med" len="med"/>
              <a:tailEnd type="none" w="med" len="med"/>
            </a:ln>
            <a:scene3d>
              <a:camera prst="legacyPerspectiveTopRight">
                <a:rot lat="600000" lon="21000000" rev="0"/>
              </a:camera>
              <a:lightRig rig="legacyFlat4" dir="b"/>
            </a:scene3d>
            <a:sp3d extrusionH="163500" prstMaterial="legacyMatte">
              <a:bevelT w="13500" h="13500" prst="angle"/>
              <a:bevelB w="13500" h="13500" prst="angle"/>
              <a:extrusionClr>
                <a:srgbClr val="FF9933"/>
              </a:extrusionClr>
            </a:sp3d>
          </p:spPr>
          <p:txBody>
            <a:bodyPr/>
            <a:lstStyle/>
            <a:p>
              <a:pPr algn="ctr" fontAlgn="base">
                <a:spcBef>
                  <a:spcPct val="0"/>
                </a:spcBef>
                <a:spcAft>
                  <a:spcPct val="0"/>
                </a:spcAft>
              </a:pPr>
              <a:endParaRPr lang="zh-CN" altLang="en-US">
                <a:solidFill>
                  <a:prstClr val="black"/>
                </a:solidFill>
                <a:latin typeface="Arial" panose="020B0604020202020204" pitchFamily="34" charset="0"/>
                <a:ea typeface="宋体" panose="02010600030101010101" pitchFamily="2" charset="-122"/>
              </a:endParaRPr>
            </a:p>
          </p:txBody>
        </p:sp>
        <p:sp>
          <p:nvSpPr>
            <p:cNvPr id="18" name="Text Box 11"/>
            <p:cNvSpPr txBox="1"/>
            <p:nvPr/>
          </p:nvSpPr>
          <p:spPr>
            <a:xfrm>
              <a:off x="922962" y="4551457"/>
              <a:ext cx="2512383" cy="641992"/>
            </a:xfrm>
            <a:prstGeom prst="rect">
              <a:avLst/>
            </a:prstGeom>
            <a:noFill/>
            <a:ln w="9525">
              <a:noFill/>
              <a:miter/>
            </a:ln>
          </p:spPr>
          <p:txBody>
            <a:bodyPr>
              <a:spAutoFit/>
            </a:bodyPr>
            <a:lstStyle/>
            <a:p>
              <a:pPr marL="120650" indent="-120650" algn="ctr" fontAlgn="base">
                <a:lnSpc>
                  <a:spcPct val="60000"/>
                </a:lnSpc>
                <a:spcBef>
                  <a:spcPct val="50000"/>
                </a:spcBef>
                <a:spcAft>
                  <a:spcPct val="0"/>
                </a:spcAft>
                <a:buClr>
                  <a:srgbClr val="1F3F5F"/>
                </a:buClr>
              </a:pPr>
              <a:r>
                <a:rPr lang="zh-CN" altLang="en-US" sz="2400" dirty="0">
                  <a:solidFill>
                    <a:srgbClr val="1C1C1C"/>
                  </a:solidFill>
                  <a:latin typeface="微软雅黑" panose="020B0503020204020204" pitchFamily="34" charset="-122"/>
                </a:rPr>
                <a:t>代表作专家鉴定</a:t>
              </a:r>
              <a:endParaRPr lang="zh-CN" altLang="en-US" sz="2400" dirty="0">
                <a:solidFill>
                  <a:srgbClr val="1C1C1C"/>
                </a:solidFill>
                <a:latin typeface="微软雅黑" panose="020B0503020204020204" pitchFamily="34" charset="-122"/>
              </a:endParaRPr>
            </a:p>
          </p:txBody>
        </p:sp>
        <p:sp>
          <p:nvSpPr>
            <p:cNvPr id="19" name="Text Box 15"/>
            <p:cNvSpPr txBox="1"/>
            <p:nvPr/>
          </p:nvSpPr>
          <p:spPr>
            <a:xfrm>
              <a:off x="3274853" y="4449291"/>
              <a:ext cx="2168908" cy="641992"/>
            </a:xfrm>
            <a:prstGeom prst="rect">
              <a:avLst/>
            </a:prstGeom>
            <a:noFill/>
            <a:ln w="9525">
              <a:noFill/>
              <a:miter/>
            </a:ln>
          </p:spPr>
          <p:txBody>
            <a:bodyPr>
              <a:spAutoFit/>
            </a:bodyPr>
            <a:lstStyle/>
            <a:p>
              <a:pPr marL="120650" indent="-120650" algn="ctr" fontAlgn="base">
                <a:lnSpc>
                  <a:spcPct val="60000"/>
                </a:lnSpc>
                <a:spcBef>
                  <a:spcPct val="50000"/>
                </a:spcBef>
                <a:spcAft>
                  <a:spcPct val="0"/>
                </a:spcAft>
                <a:buClr>
                  <a:srgbClr val="1F3F5F"/>
                </a:buClr>
              </a:pPr>
              <a:r>
                <a:rPr lang="zh-CN" altLang="en-US" sz="2400" dirty="0">
                  <a:solidFill>
                    <a:srgbClr val="1C1C1C"/>
                  </a:solidFill>
                  <a:latin typeface="微软雅黑" panose="020B0503020204020204" pitchFamily="34" charset="-122"/>
                </a:rPr>
                <a:t>各单位评审会议</a:t>
              </a:r>
              <a:endParaRPr lang="zh-CN" altLang="en-US" sz="2400" dirty="0">
                <a:solidFill>
                  <a:srgbClr val="1C1C1C"/>
                </a:solidFill>
                <a:latin typeface="微软雅黑" panose="020B0503020204020204" pitchFamily="34" charset="-122"/>
              </a:endParaRPr>
            </a:p>
          </p:txBody>
        </p:sp>
        <p:sp>
          <p:nvSpPr>
            <p:cNvPr id="20" name="Text Box 16"/>
            <p:cNvSpPr txBox="1"/>
            <p:nvPr/>
          </p:nvSpPr>
          <p:spPr>
            <a:xfrm>
              <a:off x="5160945" y="4137407"/>
              <a:ext cx="2539398" cy="1475798"/>
            </a:xfrm>
            <a:prstGeom prst="rect">
              <a:avLst/>
            </a:prstGeom>
            <a:noFill/>
            <a:ln w="9525">
              <a:noFill/>
              <a:miter/>
            </a:ln>
          </p:spPr>
          <p:txBody>
            <a:bodyPr>
              <a:spAutoFit/>
            </a:bodyPr>
            <a:lstStyle/>
            <a:p>
              <a:pPr marL="120650" indent="-120650" algn="ctr" fontAlgn="base">
                <a:lnSpc>
                  <a:spcPct val="60000"/>
                </a:lnSpc>
                <a:spcBef>
                  <a:spcPct val="50000"/>
                </a:spcBef>
                <a:spcAft>
                  <a:spcPct val="0"/>
                </a:spcAft>
                <a:buClr>
                  <a:srgbClr val="1F3F5F"/>
                </a:buClr>
              </a:pPr>
              <a:r>
                <a:rPr lang="zh-CN" altLang="en-US" sz="2400" dirty="0">
                  <a:solidFill>
                    <a:srgbClr val="1C1C1C"/>
                  </a:solidFill>
                  <a:latin typeface="微软雅黑" panose="020B0503020204020204" pitchFamily="34" charset="-122"/>
                </a:rPr>
                <a:t>召开</a:t>
              </a:r>
              <a:r>
                <a:rPr lang="zh-CN" altLang="en-US" sz="2400" dirty="0" smtClean="0">
                  <a:solidFill>
                    <a:srgbClr val="1C1C1C"/>
                  </a:solidFill>
                  <a:latin typeface="微软雅黑" panose="020B0503020204020204" pitchFamily="34" charset="-122"/>
                </a:rPr>
                <a:t>学部（系列）</a:t>
              </a:r>
              <a:endParaRPr lang="en-US" altLang="zh-CN" sz="2400" dirty="0" smtClean="0">
                <a:solidFill>
                  <a:srgbClr val="1C1C1C"/>
                </a:solidFill>
                <a:latin typeface="微软雅黑" panose="020B0503020204020204" pitchFamily="34" charset="-122"/>
              </a:endParaRPr>
            </a:p>
            <a:p>
              <a:pPr marL="120650" indent="-120650" algn="ctr" fontAlgn="base">
                <a:lnSpc>
                  <a:spcPct val="60000"/>
                </a:lnSpc>
                <a:spcBef>
                  <a:spcPct val="50000"/>
                </a:spcBef>
                <a:spcAft>
                  <a:spcPct val="0"/>
                </a:spcAft>
                <a:buClr>
                  <a:srgbClr val="1F3F5F"/>
                </a:buClr>
              </a:pPr>
              <a:r>
                <a:rPr lang="zh-CN" altLang="en-US" sz="2400" dirty="0" smtClean="0">
                  <a:solidFill>
                    <a:srgbClr val="1C1C1C"/>
                  </a:solidFill>
                  <a:latin typeface="微软雅黑" panose="020B0503020204020204" pitchFamily="34" charset="-122"/>
                </a:rPr>
                <a:t>评审</a:t>
              </a:r>
              <a:r>
                <a:rPr lang="zh-CN" altLang="en-US" sz="2400" dirty="0">
                  <a:solidFill>
                    <a:srgbClr val="1C1C1C"/>
                  </a:solidFill>
                  <a:latin typeface="微软雅黑" panose="020B0503020204020204" pitchFamily="34" charset="-122"/>
                </a:rPr>
                <a:t>会</a:t>
              </a:r>
              <a:endParaRPr lang="zh-CN" altLang="en-US" sz="2400" dirty="0">
                <a:solidFill>
                  <a:srgbClr val="1C1C1C"/>
                </a:solidFill>
                <a:latin typeface="微软雅黑" panose="020B0503020204020204" pitchFamily="34" charset="-122"/>
              </a:endParaRPr>
            </a:p>
          </p:txBody>
        </p:sp>
      </p:grpSp>
      <p:pic>
        <p:nvPicPr>
          <p:cNvPr id="20501" name="Picture 21"/>
          <p:cNvPicPr>
            <a:picLocks noChangeAspect="1" noChangeArrowheads="1"/>
          </p:cNvPicPr>
          <p:nvPr/>
        </p:nvPicPr>
        <p:blipFill>
          <a:blip r:embed="rId1"/>
          <a:srcRect/>
          <a:stretch>
            <a:fillRect/>
          </a:stretch>
        </p:blipFill>
        <p:spPr bwMode="auto">
          <a:xfrm>
            <a:off x="1397046" y="3496657"/>
            <a:ext cx="722061" cy="705124"/>
          </a:xfrm>
          <a:prstGeom prst="rect">
            <a:avLst/>
          </a:prstGeom>
          <a:noFill/>
          <a:ln w="9525" algn="ctr">
            <a:noFill/>
            <a:miter lim="800000"/>
            <a:headEnd/>
            <a:tailEnd/>
          </a:ln>
          <a:effectLst/>
        </p:spPr>
      </p:pic>
      <p:pic>
        <p:nvPicPr>
          <p:cNvPr id="20509" name="Picture 29"/>
          <p:cNvPicPr>
            <a:picLocks noChangeAspect="1" noChangeArrowheads="1"/>
          </p:cNvPicPr>
          <p:nvPr/>
        </p:nvPicPr>
        <p:blipFill>
          <a:blip r:embed="rId1"/>
          <a:srcRect/>
          <a:stretch>
            <a:fillRect/>
          </a:stretch>
        </p:blipFill>
        <p:spPr bwMode="auto">
          <a:xfrm>
            <a:off x="7557510" y="3506425"/>
            <a:ext cx="722061" cy="705124"/>
          </a:xfrm>
          <a:prstGeom prst="rect">
            <a:avLst/>
          </a:prstGeom>
          <a:noFill/>
          <a:ln w="9525" algn="ctr">
            <a:noFill/>
            <a:miter lim="800000"/>
            <a:headEnd/>
            <a:tailEnd/>
          </a:ln>
          <a:effectLst/>
        </p:spPr>
      </p:pic>
      <p:sp>
        <p:nvSpPr>
          <p:cNvPr id="21" name="灯片编号占位符 1"/>
          <p:cNvSpPr/>
          <p:nvPr/>
        </p:nvSpPr>
        <p:spPr>
          <a:xfrm>
            <a:off x="6430640" y="6202358"/>
            <a:ext cx="2128181" cy="355655"/>
          </a:xfrm>
          <a:prstGeom prst="rect">
            <a:avLst/>
          </a:prstGeom>
        </p:spPr>
        <p:txBody>
          <a:bodyPr vert="horz" lIns="91440" tIns="45720" rIns="91440" bIns="45720" rtlCol="0" anchor="ctr"/>
          <a:lstStyle>
            <a:defPPr>
              <a:defRPr lang="zh-CN"/>
            </a:defPPr>
            <a:lvl1pPr marL="0" algn="l" defTabSz="914400" rtl="0" eaLnBrk="1" latinLnBrk="0" hangingPunct="1">
              <a:defRPr sz="1800" kern="1200">
                <a:solidFill>
                  <a:sysClr val="windowText" lastClr="000000"/>
                </a:solidFill>
                <a:latin typeface="Calibri" panose="020F0502020204030204" charset="0"/>
                <a:ea typeface="+mn-ea"/>
                <a:cs typeface="+mn-ea"/>
              </a:defRPr>
            </a:lvl1pPr>
            <a:lvl2pPr marL="457200" algn="l" defTabSz="914400" rtl="0" eaLnBrk="1" latinLnBrk="0" hangingPunct="1">
              <a:defRPr sz="1800" kern="1200">
                <a:solidFill>
                  <a:sysClr val="windowText" lastClr="000000"/>
                </a:solidFill>
                <a:latin typeface="Calibri" panose="020F0502020204030204" charset="0"/>
                <a:ea typeface="+mn-ea"/>
                <a:cs typeface="+mn-ea"/>
              </a:defRPr>
            </a:lvl2pPr>
            <a:lvl3pPr marL="914400" algn="l" defTabSz="914400" rtl="0" eaLnBrk="1" latinLnBrk="0" hangingPunct="1">
              <a:defRPr sz="1800" kern="1200">
                <a:solidFill>
                  <a:sysClr val="windowText" lastClr="000000"/>
                </a:solidFill>
                <a:latin typeface="Calibri" panose="020F0502020204030204" charset="0"/>
                <a:ea typeface="+mn-ea"/>
                <a:cs typeface="+mn-ea"/>
              </a:defRPr>
            </a:lvl3pPr>
            <a:lvl4pPr marL="1371600" algn="l" defTabSz="914400" rtl="0" eaLnBrk="1" latinLnBrk="0" hangingPunct="1">
              <a:defRPr sz="1800" kern="1200">
                <a:solidFill>
                  <a:sysClr val="windowText" lastClr="000000"/>
                </a:solidFill>
                <a:latin typeface="Calibri" panose="020F0502020204030204" charset="0"/>
                <a:ea typeface="+mn-ea"/>
                <a:cs typeface="+mn-ea"/>
              </a:defRPr>
            </a:lvl4pPr>
            <a:lvl5pPr marL="1828800" algn="l" defTabSz="914400" rtl="0" eaLnBrk="1" latinLnBrk="0" hangingPunct="1">
              <a:defRPr sz="1800" kern="1200">
                <a:solidFill>
                  <a:sysClr val="windowText" lastClr="000000"/>
                </a:solidFill>
                <a:latin typeface="Calibri" panose="020F0502020204030204" charset="0"/>
                <a:ea typeface="+mn-ea"/>
                <a:cs typeface="+mn-ea"/>
              </a:defRPr>
            </a:lvl5pPr>
            <a:lvl6pPr marL="2286000" algn="l" defTabSz="914400" rtl="0" eaLnBrk="1" latinLnBrk="0" hangingPunct="1">
              <a:defRPr sz="1800" kern="1200">
                <a:solidFill>
                  <a:sysClr val="windowText" lastClr="000000"/>
                </a:solidFill>
                <a:latin typeface="Calibri" panose="020F0502020204030204" charset="0"/>
                <a:ea typeface="+mn-ea"/>
                <a:cs typeface="+mn-ea"/>
              </a:defRPr>
            </a:lvl6pPr>
            <a:lvl7pPr marL="2743200" algn="l" defTabSz="914400" rtl="0" eaLnBrk="1" latinLnBrk="0" hangingPunct="1">
              <a:defRPr sz="1800" kern="1200">
                <a:solidFill>
                  <a:sysClr val="windowText" lastClr="000000"/>
                </a:solidFill>
                <a:latin typeface="Calibri" panose="020F0502020204030204" charset="0"/>
                <a:ea typeface="+mn-ea"/>
                <a:cs typeface="+mn-ea"/>
              </a:defRPr>
            </a:lvl7pPr>
            <a:lvl8pPr marL="3200400" algn="l" defTabSz="914400" rtl="0" eaLnBrk="1" latinLnBrk="0" hangingPunct="1">
              <a:defRPr sz="1800" kern="1200">
                <a:solidFill>
                  <a:sysClr val="windowText" lastClr="000000"/>
                </a:solidFill>
                <a:latin typeface="Calibri" panose="020F0502020204030204" charset="0"/>
                <a:ea typeface="+mn-ea"/>
                <a:cs typeface="+mn-ea"/>
              </a:defRPr>
            </a:lvl8pPr>
            <a:lvl9pPr marL="3657600" algn="l" defTabSz="914400" rtl="0" eaLnBrk="1" latinLnBrk="0" hangingPunct="1">
              <a:defRPr sz="1800" kern="1200">
                <a:solidFill>
                  <a:sysClr val="windowText" lastClr="000000"/>
                </a:solidFill>
                <a:latin typeface="Calibri" panose="020F0502020204030204" charset="0"/>
                <a:ea typeface="+mn-ea"/>
                <a:cs typeface="+mn-ea"/>
              </a:defRPr>
            </a:lvl9pPr>
          </a:lstStyle>
          <a:p>
            <a:pPr algn="r" fontAlgn="base">
              <a:spcBef>
                <a:spcPct val="0"/>
              </a:spcBef>
              <a:spcAft>
                <a:spcPct val="0"/>
              </a:spcAft>
            </a:pPr>
            <a:endParaRPr lang="en-US" altLang="zh-CN" sz="1200" dirty="0">
              <a:solidFill>
                <a:srgbClr val="898989"/>
              </a:solidFill>
            </a:endParaRPr>
          </a:p>
        </p:txBody>
      </p:sp>
      <p:grpSp>
        <p:nvGrpSpPr>
          <p:cNvPr id="23" name="组合 22"/>
          <p:cNvGrpSpPr/>
          <p:nvPr/>
        </p:nvGrpSpPr>
        <p:grpSpPr>
          <a:xfrm>
            <a:off x="9323176" y="1543542"/>
            <a:ext cx="2520881" cy="934598"/>
            <a:chOff x="13766" y="1392"/>
            <a:chExt cx="3980" cy="1511"/>
          </a:xfrm>
        </p:grpSpPr>
        <p:sp>
          <p:nvSpPr>
            <p:cNvPr id="8" name="椭圆 7"/>
            <p:cNvSpPr/>
            <p:nvPr/>
          </p:nvSpPr>
          <p:spPr>
            <a:xfrm>
              <a:off x="13833" y="1392"/>
              <a:ext cx="3815" cy="1511"/>
            </a:xfrm>
            <a:prstGeom prst="ellipse">
              <a:avLst/>
            </a:prstGeom>
            <a:solidFill>
              <a:srgbClr val="F79646"/>
            </a:solidFill>
            <a:ln w="25400" cap="flat" cmpd="sng" algn="ctr">
              <a:noFill/>
              <a:prstDash val="solid"/>
            </a:ln>
            <a:effectLst/>
          </p:spPr>
          <p:txBody>
            <a:bodyPr rtlCol="0" anchor="ctr"/>
            <a:lstStyle/>
            <a:p>
              <a:pPr algn="ctr" fontAlgn="base">
                <a:spcBef>
                  <a:spcPct val="0"/>
                </a:spcBef>
                <a:spcAft>
                  <a:spcPct val="0"/>
                </a:spcAft>
              </a:pPr>
              <a:endParaRPr lang="zh-CN" altLang="en-US">
                <a:solidFill>
                  <a:prstClr val="black"/>
                </a:solidFill>
                <a:latin typeface="Arial" panose="020B0604020202020204" pitchFamily="34" charset="0"/>
                <a:ea typeface="宋体" panose="02010600030101010101" pitchFamily="2" charset="-122"/>
              </a:endParaRPr>
            </a:p>
          </p:txBody>
        </p:sp>
        <p:sp>
          <p:nvSpPr>
            <p:cNvPr id="22" name="Text Box 16"/>
            <p:cNvSpPr txBox="1"/>
            <p:nvPr/>
          </p:nvSpPr>
          <p:spPr>
            <a:xfrm>
              <a:off x="13766" y="1891"/>
              <a:ext cx="3980" cy="505"/>
            </a:xfrm>
            <a:prstGeom prst="rect">
              <a:avLst/>
            </a:prstGeom>
            <a:noFill/>
            <a:ln w="9525">
              <a:noFill/>
              <a:miter/>
            </a:ln>
          </p:spPr>
          <p:txBody>
            <a:bodyPr wrap="square">
              <a:spAutoFit/>
            </a:bodyPr>
            <a:lstStyle/>
            <a:p>
              <a:pPr marL="120650" indent="-120650" algn="ctr" fontAlgn="base">
                <a:lnSpc>
                  <a:spcPct val="60000"/>
                </a:lnSpc>
                <a:spcBef>
                  <a:spcPct val="50000"/>
                </a:spcBef>
                <a:spcAft>
                  <a:spcPct val="0"/>
                </a:spcAft>
                <a:buClr>
                  <a:srgbClr val="1F3F5F"/>
                </a:buClr>
              </a:pPr>
              <a:r>
                <a:rPr lang="zh-CN" altLang="en-US" sz="2400" dirty="0">
                  <a:solidFill>
                    <a:srgbClr val="1C1C1C"/>
                  </a:solidFill>
                  <a:latin typeface="微软雅黑" panose="020B0503020204020204" pitchFamily="34" charset="-122"/>
                </a:rPr>
                <a:t>校聘委会审议</a:t>
              </a:r>
              <a:endParaRPr lang="zh-CN" altLang="en-US" sz="2400" dirty="0">
                <a:solidFill>
                  <a:srgbClr val="1C1C1C"/>
                </a:solidFill>
                <a:latin typeface="微软雅黑" panose="020B0503020204020204" pitchFamily="34" charset="-122"/>
              </a:endParaRPr>
            </a:p>
          </p:txBody>
        </p:sp>
      </p:grpSp>
      <p:grpSp>
        <p:nvGrpSpPr>
          <p:cNvPr id="36" name="组合 35"/>
          <p:cNvGrpSpPr/>
          <p:nvPr/>
        </p:nvGrpSpPr>
        <p:grpSpPr>
          <a:xfrm>
            <a:off x="984144" y="5403218"/>
            <a:ext cx="2539249" cy="633374"/>
            <a:chOff x="1988" y="8005"/>
            <a:chExt cx="4009" cy="1024"/>
          </a:xfrm>
        </p:grpSpPr>
        <p:sp>
          <p:nvSpPr>
            <p:cNvPr id="32" name="剪去单角的矩形 31"/>
            <p:cNvSpPr/>
            <p:nvPr/>
          </p:nvSpPr>
          <p:spPr>
            <a:xfrm>
              <a:off x="2685" y="8005"/>
              <a:ext cx="2739" cy="1024"/>
            </a:xfrm>
            <a:prstGeom prst="snip1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a:solidFill>
                  <a:prstClr val="white"/>
                </a:solidFill>
              </a:endParaRPr>
            </a:p>
          </p:txBody>
        </p:sp>
        <p:sp>
          <p:nvSpPr>
            <p:cNvPr id="24" name="文本框 23"/>
            <p:cNvSpPr txBox="1"/>
            <p:nvPr/>
          </p:nvSpPr>
          <p:spPr>
            <a:xfrm>
              <a:off x="1988" y="8139"/>
              <a:ext cx="4009" cy="761"/>
            </a:xfrm>
            <a:prstGeom prst="rect">
              <a:avLst/>
            </a:prstGeom>
            <a:noFill/>
          </p:spPr>
          <p:txBody>
            <a:bodyPr wrap="square" rtlCol="0">
              <a:spAutoFit/>
            </a:bodyPr>
            <a:lstStyle/>
            <a:p>
              <a:pPr algn="ctr" fontAlgn="base">
                <a:spcBef>
                  <a:spcPct val="0"/>
                </a:spcBef>
                <a:spcAft>
                  <a:spcPct val="0"/>
                </a:spcAft>
              </a:pPr>
              <a:r>
                <a:rPr lang="en-US" altLang="zh-CN" sz="2400">
                  <a:solidFill>
                    <a:prstClr val="black"/>
                  </a:solidFill>
                  <a:latin typeface="微软雅黑" panose="020B0503020204020204" pitchFamily="34" charset="-122"/>
                </a:rPr>
                <a:t>“</a:t>
              </a:r>
              <a:r>
                <a:rPr lang="zh-CN" altLang="en-US" sz="2400">
                  <a:solidFill>
                    <a:prstClr val="black"/>
                  </a:solidFill>
                  <a:latin typeface="微软雅黑" panose="020B0503020204020204" pitchFamily="34" charset="-122"/>
                </a:rPr>
                <a:t>教授会</a:t>
              </a:r>
              <a:r>
                <a:rPr lang="en-US" altLang="zh-CN" sz="2400">
                  <a:solidFill>
                    <a:prstClr val="black"/>
                  </a:solidFill>
                  <a:latin typeface="微软雅黑" panose="020B0503020204020204" pitchFamily="34" charset="-122"/>
                </a:rPr>
                <a:t>”</a:t>
              </a:r>
              <a:endParaRPr lang="en-US" altLang="zh-CN" sz="2400">
                <a:solidFill>
                  <a:prstClr val="black"/>
                </a:solidFill>
                <a:latin typeface="微软雅黑" panose="020B0503020204020204" pitchFamily="34" charset="-122"/>
              </a:endParaRPr>
            </a:p>
          </p:txBody>
        </p:sp>
      </p:grpSp>
      <p:grpSp>
        <p:nvGrpSpPr>
          <p:cNvPr id="35" name="组合 34"/>
          <p:cNvGrpSpPr/>
          <p:nvPr/>
        </p:nvGrpSpPr>
        <p:grpSpPr>
          <a:xfrm>
            <a:off x="5711112" y="5457030"/>
            <a:ext cx="3075728" cy="633374"/>
            <a:chOff x="9340" y="8115"/>
            <a:chExt cx="4856" cy="1024"/>
          </a:xfrm>
        </p:grpSpPr>
        <p:sp>
          <p:nvSpPr>
            <p:cNvPr id="34" name="剪去单角的矩形 33"/>
            <p:cNvSpPr/>
            <p:nvPr/>
          </p:nvSpPr>
          <p:spPr>
            <a:xfrm>
              <a:off x="9948" y="8115"/>
              <a:ext cx="3719" cy="1024"/>
            </a:xfrm>
            <a:prstGeom prst="snip1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a:solidFill>
                  <a:prstClr val="white"/>
                </a:solidFill>
              </a:endParaRPr>
            </a:p>
          </p:txBody>
        </p:sp>
        <p:sp>
          <p:nvSpPr>
            <p:cNvPr id="25" name="文本框 24"/>
            <p:cNvSpPr txBox="1"/>
            <p:nvPr/>
          </p:nvSpPr>
          <p:spPr>
            <a:xfrm>
              <a:off x="9340" y="8228"/>
              <a:ext cx="4856" cy="761"/>
            </a:xfrm>
            <a:prstGeom prst="rect">
              <a:avLst/>
            </a:prstGeom>
            <a:noFill/>
          </p:spPr>
          <p:txBody>
            <a:bodyPr wrap="square" rtlCol="0">
              <a:spAutoFit/>
            </a:bodyPr>
            <a:lstStyle/>
            <a:p>
              <a:pPr algn="ctr" fontAlgn="base">
                <a:spcBef>
                  <a:spcPct val="0"/>
                </a:spcBef>
                <a:spcAft>
                  <a:spcPct val="0"/>
                </a:spcAft>
              </a:pPr>
              <a:r>
                <a:rPr lang="zh-CN" altLang="en-US" sz="2400">
                  <a:solidFill>
                    <a:prstClr val="black"/>
                  </a:solidFill>
                  <a:latin typeface="微软雅黑" panose="020B0503020204020204" pitchFamily="34" charset="-122"/>
                </a:rPr>
                <a:t>单位考核推荐会</a:t>
              </a:r>
              <a:endParaRPr lang="zh-CN" altLang="en-US" sz="2400">
                <a:solidFill>
                  <a:prstClr val="black"/>
                </a:solidFill>
                <a:latin typeface="微软雅黑" panose="020B0503020204020204" pitchFamily="34" charset="-122"/>
              </a:endParaRPr>
            </a:p>
          </p:txBody>
        </p:sp>
      </p:grpSp>
      <p:sp>
        <p:nvSpPr>
          <p:cNvPr id="2" name="下箭头 1"/>
          <p:cNvSpPr/>
          <p:nvPr/>
        </p:nvSpPr>
        <p:spPr>
          <a:xfrm rot="2700000">
            <a:off x="3702019" y="3680430"/>
            <a:ext cx="317306" cy="1914096"/>
          </a:xfrm>
          <a:prstGeom prst="downArrow">
            <a:avLst/>
          </a:prstGeom>
          <a:solidFill>
            <a:schemeClr val="accent2"/>
          </a:solidFill>
          <a:ln w="12700" cmpd="sng">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a:solidFill>
                <a:prstClr val="white"/>
              </a:solidFill>
            </a:endParaRPr>
          </a:p>
        </p:txBody>
      </p:sp>
      <p:sp>
        <p:nvSpPr>
          <p:cNvPr id="3" name="下箭头 2"/>
          <p:cNvSpPr/>
          <p:nvPr/>
        </p:nvSpPr>
        <p:spPr>
          <a:xfrm rot="19080000">
            <a:off x="5232905" y="3697932"/>
            <a:ext cx="335062" cy="1955791"/>
          </a:xfrm>
          <a:prstGeom prst="downArrow">
            <a:avLst/>
          </a:prstGeom>
          <a:solidFill>
            <a:schemeClr val="accent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a:solidFill>
                <a:prstClr val="white"/>
              </a:solidFill>
            </a:endParaRPr>
          </a:p>
        </p:txBody>
      </p:sp>
      <p:sp>
        <p:nvSpPr>
          <p:cNvPr id="4" name="下箭头 3"/>
          <p:cNvSpPr/>
          <p:nvPr/>
        </p:nvSpPr>
        <p:spPr>
          <a:xfrm rot="16200000">
            <a:off x="4457276" y="4373454"/>
            <a:ext cx="338954" cy="2576619"/>
          </a:xfrm>
          <a:prstGeom prst="downArrow">
            <a:avLst/>
          </a:prstGeom>
          <a:solidFill>
            <a:schemeClr val="accent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a:solidFill>
                <a:prstClr val="white"/>
              </a:solidFill>
            </a:endParaRPr>
          </a:p>
        </p:txBody>
      </p:sp>
      <p:sp>
        <p:nvSpPr>
          <p:cNvPr id="5" name="下箭头 4"/>
          <p:cNvSpPr/>
          <p:nvPr/>
        </p:nvSpPr>
        <p:spPr>
          <a:xfrm rot="10860000">
            <a:off x="6946850" y="3765351"/>
            <a:ext cx="320494" cy="1620548"/>
          </a:xfrm>
          <a:prstGeom prst="downArrow">
            <a:avLst/>
          </a:prstGeom>
          <a:solidFill>
            <a:schemeClr val="accent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a:solidFill>
                <a:prstClr val="white"/>
              </a:solidFill>
            </a:endParaRPr>
          </a:p>
        </p:txBody>
      </p:sp>
      <p:sp>
        <p:nvSpPr>
          <p:cNvPr id="6" name="文本框 5"/>
          <p:cNvSpPr txBox="1"/>
          <p:nvPr/>
        </p:nvSpPr>
        <p:spPr>
          <a:xfrm>
            <a:off x="1762577" y="3950292"/>
            <a:ext cx="2136415" cy="1167784"/>
          </a:xfrm>
          <a:prstGeom prst="rect">
            <a:avLst/>
          </a:prstGeom>
          <a:noFill/>
        </p:spPr>
        <p:txBody>
          <a:bodyPr wrap="square" rtlCol="0">
            <a:spAutoFit/>
          </a:bodyPr>
          <a:lstStyle/>
          <a:p>
            <a:pPr algn="ctr" fontAlgn="base">
              <a:spcBef>
                <a:spcPct val="0"/>
              </a:spcBef>
              <a:spcAft>
                <a:spcPct val="0"/>
              </a:spcAft>
            </a:pPr>
            <a:r>
              <a:rPr lang="zh-CN" altLang="en-US">
                <a:solidFill>
                  <a:prstClr val="black"/>
                </a:solidFill>
                <a:latin typeface="微软雅黑" panose="020B0503020204020204" pitchFamily="34" charset="-122"/>
              </a:rPr>
              <a:t>教师、科研系列高中级及</a:t>
            </a:r>
            <a:r>
              <a:rPr lang="zh-CN" altLang="en-US">
                <a:solidFill>
                  <a:prstClr val="black"/>
                </a:solidFill>
                <a:latin typeface="微软雅黑" panose="020B0503020204020204" pitchFamily="34" charset="-122"/>
                <a:sym typeface="+mn-ea"/>
              </a:rPr>
              <a:t>教学为主型、成果转化与技术推广系列高级</a:t>
            </a:r>
            <a:endParaRPr lang="zh-CN" altLang="en-US">
              <a:solidFill>
                <a:prstClr val="black"/>
              </a:solidFill>
              <a:latin typeface="微软雅黑" panose="020B0503020204020204" pitchFamily="34" charset="-122"/>
            </a:endParaRPr>
          </a:p>
        </p:txBody>
      </p:sp>
      <p:sp>
        <p:nvSpPr>
          <p:cNvPr id="7" name="文本框 6"/>
          <p:cNvSpPr txBox="1"/>
          <p:nvPr/>
        </p:nvSpPr>
        <p:spPr>
          <a:xfrm>
            <a:off x="5234805" y="4093791"/>
            <a:ext cx="1650607" cy="909239"/>
          </a:xfrm>
          <a:prstGeom prst="rect">
            <a:avLst/>
          </a:prstGeom>
          <a:noFill/>
        </p:spPr>
        <p:txBody>
          <a:bodyPr wrap="square" rtlCol="0">
            <a:spAutoFit/>
          </a:bodyPr>
          <a:lstStyle/>
          <a:p>
            <a:pPr algn="ctr" fontAlgn="base">
              <a:spcBef>
                <a:spcPct val="0"/>
              </a:spcBef>
              <a:spcAft>
                <a:spcPct val="0"/>
              </a:spcAft>
            </a:pPr>
            <a:r>
              <a:rPr lang="zh-CN" altLang="en-US" dirty="0">
                <a:solidFill>
                  <a:prstClr val="black"/>
                </a:solidFill>
                <a:latin typeface="微软雅黑" panose="020B0503020204020204" pitchFamily="34" charset="-122"/>
              </a:rPr>
              <a:t>实验、思政、教管系列</a:t>
            </a:r>
            <a:endParaRPr lang="zh-CN" altLang="en-US" dirty="0">
              <a:solidFill>
                <a:prstClr val="black"/>
              </a:solidFill>
              <a:latin typeface="微软雅黑" panose="020B0503020204020204" pitchFamily="34" charset="-122"/>
            </a:endParaRPr>
          </a:p>
          <a:p>
            <a:pPr algn="ctr" fontAlgn="base">
              <a:spcBef>
                <a:spcPct val="0"/>
              </a:spcBef>
              <a:spcAft>
                <a:spcPct val="0"/>
              </a:spcAft>
            </a:pPr>
            <a:r>
              <a:rPr lang="zh-CN" altLang="en-US" dirty="0">
                <a:solidFill>
                  <a:prstClr val="black"/>
                </a:solidFill>
                <a:latin typeface="微软雅黑" panose="020B0503020204020204" pitchFamily="34" charset="-122"/>
              </a:rPr>
              <a:t>高中级</a:t>
            </a:r>
            <a:endParaRPr lang="zh-CN" altLang="en-US" dirty="0">
              <a:solidFill>
                <a:prstClr val="black"/>
              </a:solidFill>
              <a:latin typeface="微软雅黑" panose="020B0503020204020204" pitchFamily="34" charset="-122"/>
            </a:endParaRPr>
          </a:p>
        </p:txBody>
      </p:sp>
      <p:sp>
        <p:nvSpPr>
          <p:cNvPr id="26" name="文本框 25"/>
          <p:cNvSpPr txBox="1"/>
          <p:nvPr/>
        </p:nvSpPr>
        <p:spPr>
          <a:xfrm>
            <a:off x="3402416" y="5774336"/>
            <a:ext cx="2270693" cy="659546"/>
          </a:xfrm>
          <a:prstGeom prst="rect">
            <a:avLst/>
          </a:prstGeom>
          <a:noFill/>
        </p:spPr>
        <p:txBody>
          <a:bodyPr wrap="square" rtlCol="0">
            <a:spAutoFit/>
          </a:bodyPr>
          <a:lstStyle/>
          <a:p>
            <a:pPr algn="ctr" fontAlgn="base">
              <a:spcBef>
                <a:spcPct val="0"/>
              </a:spcBef>
              <a:spcAft>
                <a:spcPct val="0"/>
              </a:spcAft>
            </a:pPr>
            <a:r>
              <a:rPr lang="zh-CN" altLang="en-US" dirty="0">
                <a:solidFill>
                  <a:prstClr val="black"/>
                </a:solidFill>
                <a:latin typeface="微软雅黑" panose="020B0503020204020204" pitchFamily="34" charset="-122"/>
              </a:rPr>
              <a:t>同意票数</a:t>
            </a:r>
            <a:r>
              <a:rPr lang="zh-CN" altLang="en-US" sz="2000" b="1" dirty="0">
                <a:solidFill>
                  <a:srgbClr val="FF0000"/>
                </a:solidFill>
                <a:latin typeface="微软雅黑" panose="020B0503020204020204" pitchFamily="34" charset="-122"/>
              </a:rPr>
              <a:t>超过</a:t>
            </a:r>
            <a:r>
              <a:rPr lang="zh-CN" altLang="en-US" dirty="0">
                <a:solidFill>
                  <a:prstClr val="black"/>
                </a:solidFill>
                <a:latin typeface="微软雅黑" panose="020B0503020204020204" pitchFamily="34" charset="-122"/>
              </a:rPr>
              <a:t>出席人数</a:t>
            </a:r>
            <a:r>
              <a:rPr lang="en-US" altLang="zh-CN" dirty="0">
                <a:solidFill>
                  <a:prstClr val="black"/>
                </a:solidFill>
                <a:latin typeface="微软雅黑" panose="020B0503020204020204" pitchFamily="34" charset="-122"/>
              </a:rPr>
              <a:t>2/3</a:t>
            </a:r>
            <a:r>
              <a:rPr lang="zh-CN" altLang="en-US" dirty="0">
                <a:solidFill>
                  <a:prstClr val="black"/>
                </a:solidFill>
                <a:latin typeface="微软雅黑" panose="020B0503020204020204" pitchFamily="34" charset="-122"/>
              </a:rPr>
              <a:t>者</a:t>
            </a:r>
            <a:endParaRPr lang="zh-CN" altLang="en-US" dirty="0">
              <a:solidFill>
                <a:prstClr val="black"/>
              </a:solidFill>
              <a:latin typeface="微软雅黑" panose="020B0503020204020204" pitchFamily="34" charset="-122"/>
            </a:endParaRPr>
          </a:p>
        </p:txBody>
      </p:sp>
      <p:sp>
        <p:nvSpPr>
          <p:cNvPr id="27" name="文本框 26"/>
          <p:cNvSpPr txBox="1"/>
          <p:nvPr/>
        </p:nvSpPr>
        <p:spPr>
          <a:xfrm>
            <a:off x="7181837" y="4218115"/>
            <a:ext cx="2270693" cy="659546"/>
          </a:xfrm>
          <a:prstGeom prst="rect">
            <a:avLst/>
          </a:prstGeom>
          <a:noFill/>
        </p:spPr>
        <p:txBody>
          <a:bodyPr wrap="square" rtlCol="0">
            <a:spAutoFit/>
          </a:bodyPr>
          <a:lstStyle/>
          <a:p>
            <a:pPr algn="ctr" fontAlgn="base">
              <a:spcBef>
                <a:spcPct val="0"/>
              </a:spcBef>
              <a:spcAft>
                <a:spcPct val="0"/>
              </a:spcAft>
            </a:pPr>
            <a:r>
              <a:rPr lang="zh-CN" altLang="en-US" dirty="0">
                <a:solidFill>
                  <a:prstClr val="black"/>
                </a:solidFill>
                <a:latin typeface="微软雅黑" panose="020B0503020204020204" pitchFamily="34" charset="-122"/>
              </a:rPr>
              <a:t>同意票数</a:t>
            </a:r>
            <a:r>
              <a:rPr lang="zh-CN" altLang="en-US" sz="2000" b="1" dirty="0">
                <a:solidFill>
                  <a:srgbClr val="FF0000"/>
                </a:solidFill>
                <a:latin typeface="微软雅黑" panose="020B0503020204020204" pitchFamily="34" charset="-122"/>
              </a:rPr>
              <a:t>超过</a:t>
            </a:r>
            <a:r>
              <a:rPr lang="zh-CN" altLang="en-US" dirty="0">
                <a:solidFill>
                  <a:prstClr val="black"/>
                </a:solidFill>
                <a:latin typeface="微软雅黑" panose="020B0503020204020204" pitchFamily="34" charset="-122"/>
              </a:rPr>
              <a:t>出席人数</a:t>
            </a:r>
            <a:r>
              <a:rPr lang="en-US" altLang="zh-CN" dirty="0">
                <a:solidFill>
                  <a:prstClr val="black"/>
                </a:solidFill>
                <a:latin typeface="微软雅黑" panose="020B0503020204020204" pitchFamily="34" charset="-122"/>
              </a:rPr>
              <a:t>2/3</a:t>
            </a:r>
            <a:r>
              <a:rPr lang="zh-CN" altLang="en-US" dirty="0">
                <a:solidFill>
                  <a:prstClr val="black"/>
                </a:solidFill>
                <a:latin typeface="微软雅黑" panose="020B0503020204020204" pitchFamily="34" charset="-122"/>
              </a:rPr>
              <a:t>者</a:t>
            </a:r>
            <a:endParaRPr lang="zh-CN" altLang="en-US" dirty="0">
              <a:solidFill>
                <a:prstClr val="black"/>
              </a:solidFill>
              <a:latin typeface="微软雅黑" panose="020B0503020204020204" pitchFamily="34" charset="-122"/>
            </a:endParaRPr>
          </a:p>
        </p:txBody>
      </p:sp>
      <p:pic>
        <p:nvPicPr>
          <p:cNvPr id="28" name="Picture 29"/>
          <p:cNvPicPr>
            <a:picLocks noChangeAspect="1" noChangeArrowheads="1"/>
          </p:cNvPicPr>
          <p:nvPr/>
        </p:nvPicPr>
        <p:blipFill>
          <a:blip r:embed="rId1"/>
          <a:srcRect/>
          <a:stretch>
            <a:fillRect/>
          </a:stretch>
        </p:blipFill>
        <p:spPr bwMode="auto">
          <a:xfrm>
            <a:off x="4627612" y="6152876"/>
            <a:ext cx="722061" cy="705124"/>
          </a:xfrm>
          <a:prstGeom prst="rect">
            <a:avLst/>
          </a:prstGeom>
          <a:noFill/>
          <a:ln w="9525" algn="ctr">
            <a:noFill/>
            <a:miter lim="800000"/>
            <a:headEnd/>
            <a:tailEnd/>
          </a:ln>
          <a:effectLst/>
        </p:spPr>
      </p:pic>
      <p:pic>
        <p:nvPicPr>
          <p:cNvPr id="29" name="Picture 29"/>
          <p:cNvPicPr>
            <a:picLocks noChangeAspect="1" noChangeArrowheads="1"/>
          </p:cNvPicPr>
          <p:nvPr/>
        </p:nvPicPr>
        <p:blipFill>
          <a:blip r:embed="rId1"/>
          <a:srcRect/>
          <a:stretch>
            <a:fillRect/>
          </a:stretch>
        </p:blipFill>
        <p:spPr bwMode="auto">
          <a:xfrm>
            <a:off x="8229548" y="4850578"/>
            <a:ext cx="722061" cy="705124"/>
          </a:xfrm>
          <a:prstGeom prst="rect">
            <a:avLst/>
          </a:prstGeom>
          <a:noFill/>
          <a:ln w="9525" algn="ctr">
            <a:noFill/>
            <a:miter lim="800000"/>
            <a:headEnd/>
            <a:tailEnd/>
          </a:ln>
          <a:effectLst/>
        </p:spPr>
      </p:pic>
      <p:grpSp>
        <p:nvGrpSpPr>
          <p:cNvPr id="40" name="组合 39"/>
          <p:cNvGrpSpPr/>
          <p:nvPr/>
        </p:nvGrpSpPr>
        <p:grpSpPr>
          <a:xfrm>
            <a:off x="0" y="0"/>
            <a:ext cx="12333605" cy="1751330"/>
            <a:chOff x="0" y="0"/>
            <a:chExt cx="19423" cy="2758"/>
          </a:xfrm>
        </p:grpSpPr>
        <p:grpSp>
          <p:nvGrpSpPr>
            <p:cNvPr id="41" name="组合 14"/>
            <p:cNvGrpSpPr/>
            <p:nvPr/>
          </p:nvGrpSpPr>
          <p:grpSpPr>
            <a:xfrm>
              <a:off x="0" y="0"/>
              <a:ext cx="19200" cy="1724"/>
              <a:chOff x="0" y="533400"/>
              <a:chExt cx="4064000" cy="820816"/>
            </a:xfrm>
            <a:solidFill>
              <a:srgbClr val="0099FF"/>
            </a:solidFill>
          </p:grpSpPr>
          <p:sp>
            <p:nvSpPr>
              <p:cNvPr id="44" name="矩形 43"/>
              <p:cNvSpPr/>
              <p:nvPr/>
            </p:nvSpPr>
            <p:spPr>
              <a:xfrm>
                <a:off x="0" y="533400"/>
                <a:ext cx="4064000" cy="82081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矩形 44"/>
              <p:cNvSpPr/>
              <p:nvPr/>
            </p:nvSpPr>
            <p:spPr>
              <a:xfrm>
                <a:off x="109022" y="651420"/>
                <a:ext cx="1415627" cy="529912"/>
              </a:xfrm>
              <a:prstGeom prst="rect">
                <a:avLst/>
              </a:prstGeom>
              <a:grpFill/>
            </p:spPr>
            <p:txBody>
              <a:bodyPr wrap="none">
                <a:spAutoFit/>
              </a:bodyPr>
              <a:lstStyle/>
              <a:p>
                <a:pPr lvl="0"/>
                <a:r>
                  <a:rPr lang="zh-CN" altLang="en-US" sz="4000" b="1" dirty="0" smtClean="0">
                    <a:solidFill>
                      <a:schemeClr val="bg1"/>
                    </a:solidFill>
                  </a:rPr>
                  <a:t>四、评审会议流程</a:t>
                </a:r>
                <a:endParaRPr lang="zh-CN" altLang="en-US" sz="4000" b="1" dirty="0">
                  <a:solidFill>
                    <a:schemeClr val="bg1"/>
                  </a:solidFill>
                </a:endParaRPr>
              </a:p>
            </p:txBody>
          </p:sp>
        </p:grpSp>
        <p:pic>
          <p:nvPicPr>
            <p:cNvPr id="42" name="图片 41"/>
            <p:cNvPicPr>
              <a:picLocks noChangeAspect="1"/>
            </p:cNvPicPr>
            <p:nvPr/>
          </p:nvPicPr>
          <p:blipFill>
            <a:blip r:embed="rId2" cstate="print">
              <a:extLst>
                <a:ext uri="{BEBA8EAE-BF5A-486C-A8C5-ECC9F3942E4B}">
                  <a14:imgProps xmlns:a14="http://schemas.microsoft.com/office/drawing/2010/main">
                    <a14:imgLayer r:embed="rId3">
                      <a14:imgEffect>
                        <a14:backgroundRemoval t="0" b="95355" l="17500" r="82500">
                          <a14:foregroundMark x1="70333" y1="65301" x2="70333" y2="65301"/>
                          <a14:foregroundMark x1="71667" y1="56557" x2="71667" y2="56557"/>
                          <a14:foregroundMark x1="53333" y1="37705" x2="53333" y2="37705"/>
                          <a14:foregroundMark x1="40500" y1="40984" x2="40500" y2="40984"/>
                          <a14:foregroundMark x1="32333" y1="59836" x2="32333" y2="59836"/>
                          <a14:foregroundMark x1="25667" y1="48634" x2="25667" y2="48634"/>
                          <a14:foregroundMark x1="27667" y1="53279" x2="27667" y2="53279"/>
                          <a14:foregroundMark x1="32333" y1="62022" x2="32333" y2="62022"/>
                          <a14:foregroundMark x1="54833" y1="40984" x2="54833" y2="40984"/>
                          <a14:foregroundMark x1="56167" y1="53279" x2="56167" y2="53279"/>
                          <a14:foregroundMark x1="54000" y1="60929" x2="54000" y2="60929"/>
                          <a14:foregroundMark x1="51333" y1="58743" x2="51333" y2="58743"/>
                          <a14:foregroundMark x1="49333" y1="52186" x2="49333" y2="52186"/>
                          <a14:foregroundMark x1="48000" y1="48634" x2="48000" y2="48634"/>
                          <a14:foregroundMark x1="43167" y1="44262" x2="43167" y2="44262"/>
                          <a14:foregroundMark x1="38500" y1="37705" x2="38500" y2="37705"/>
                          <a14:foregroundMark x1="40500" y1="33060" x2="40500" y2="33060"/>
                          <a14:foregroundMark x1="46000" y1="33060" x2="46000" y2="33060"/>
                          <a14:foregroundMark x1="46000" y1="33060" x2="46000" y2="33060"/>
                          <a14:foregroundMark x1="46667" y1="33060" x2="46667" y2="33060"/>
                          <a14:foregroundMark x1="44667" y1="46448" x2="44667" y2="46448"/>
                          <a14:foregroundMark x1="41167" y1="47541" x2="41167" y2="47541"/>
                          <a14:foregroundMark x1="39167" y1="47541" x2="39167" y2="47541"/>
                          <a14:foregroundMark x1="37167" y1="53279" x2="37167" y2="53279"/>
                          <a14:foregroundMark x1="41167" y1="50820" x2="41167" y2="50820"/>
                          <a14:foregroundMark x1="46667" y1="54372" x2="46667" y2="54372"/>
                          <a14:foregroundMark x1="46667" y1="60929" x2="46667" y2="60929"/>
                          <a14:foregroundMark x1="58167" y1="36612" x2="58167" y2="36612"/>
                          <a14:foregroundMark x1="59500" y1="35519" x2="59500" y2="35519"/>
                          <a14:foregroundMark x1="50000" y1="43169" x2="50000" y2="43169"/>
                          <a14:foregroundMark x1="44667" y1="63115" x2="44667" y2="63115"/>
                          <a14:foregroundMark x1="41167" y1="58743" x2="41167" y2="58743"/>
                        </a14:backgroundRemoval>
                      </a14:imgEffect>
                    </a14:imgLayer>
                  </a14:imgProps>
                </a:ext>
                <a:ext uri="{28A0092B-C50C-407E-A947-70E740481C1C}">
                  <a14:useLocalDpi xmlns:a14="http://schemas.microsoft.com/office/drawing/2010/main" val="0"/>
                </a:ext>
              </a:extLst>
            </a:blip>
            <a:stretch>
              <a:fillRect/>
            </a:stretch>
          </p:blipFill>
          <p:spPr>
            <a:xfrm>
              <a:off x="16051" y="702"/>
              <a:ext cx="3372" cy="2057"/>
            </a:xfrm>
            <a:prstGeom prst="rect">
              <a:avLst/>
            </a:prstGeom>
          </p:spPr>
        </p:pic>
      </p:gr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12333605" cy="1751330"/>
            <a:chOff x="0" y="0"/>
            <a:chExt cx="19423" cy="2758"/>
          </a:xfrm>
        </p:grpSpPr>
        <p:grpSp>
          <p:nvGrpSpPr>
            <p:cNvPr id="15" name="组合 14"/>
            <p:cNvGrpSpPr/>
            <p:nvPr/>
          </p:nvGrpSpPr>
          <p:grpSpPr>
            <a:xfrm>
              <a:off x="0" y="0"/>
              <a:ext cx="19200" cy="1724"/>
              <a:chOff x="0" y="533400"/>
              <a:chExt cx="4064000" cy="820816"/>
            </a:xfrm>
            <a:solidFill>
              <a:srgbClr val="0099FF"/>
            </a:solidFill>
          </p:grpSpPr>
          <p:sp>
            <p:nvSpPr>
              <p:cNvPr id="16" name="矩形 15"/>
              <p:cNvSpPr/>
              <p:nvPr/>
            </p:nvSpPr>
            <p:spPr>
              <a:xfrm>
                <a:off x="0" y="533400"/>
                <a:ext cx="4064000" cy="82081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109022" y="651420"/>
                <a:ext cx="1415627" cy="529912"/>
              </a:xfrm>
              <a:prstGeom prst="rect">
                <a:avLst/>
              </a:prstGeom>
              <a:grpFill/>
            </p:spPr>
            <p:txBody>
              <a:bodyPr wrap="none">
                <a:spAutoFit/>
              </a:bodyPr>
              <a:lstStyle/>
              <a:p>
                <a:pPr lvl="0"/>
                <a:r>
                  <a:rPr lang="zh-CN" altLang="en-US" sz="4000" b="1" dirty="0" smtClean="0">
                    <a:solidFill>
                      <a:schemeClr val="bg1"/>
                    </a:solidFill>
                  </a:rPr>
                  <a:t>四、评审会议流程</a:t>
                </a:r>
                <a:endParaRPr lang="zh-CN" altLang="en-US" sz="4000" b="1" dirty="0">
                  <a:solidFill>
                    <a:schemeClr val="bg1"/>
                  </a:solidFill>
                </a:endParaRPr>
              </a:p>
            </p:txBody>
          </p:sp>
        </p:grpSp>
        <p:pic>
          <p:nvPicPr>
            <p:cNvPr id="18" name="图片 17"/>
            <p:cNvPicPr>
              <a:picLocks noChangeAspect="1"/>
            </p:cNvPicPr>
            <p:nvPr/>
          </p:nvPicPr>
          <p:blipFill>
            <a:blip r:embed="rId1" cstate="print">
              <a:extLst>
                <a:ext uri="{BEBA8EAE-BF5A-486C-A8C5-ECC9F3942E4B}">
                  <a14:imgProps xmlns:a14="http://schemas.microsoft.com/office/drawing/2010/main">
                    <a14:imgLayer r:embed="rId2">
                      <a14:imgEffect>
                        <a14:backgroundRemoval t="0" b="95355" l="17500" r="82500">
                          <a14:foregroundMark x1="70333" y1="65301" x2="70333" y2="65301"/>
                          <a14:foregroundMark x1="71667" y1="56557" x2="71667" y2="56557"/>
                          <a14:foregroundMark x1="53333" y1="37705" x2="53333" y2="37705"/>
                          <a14:foregroundMark x1="40500" y1="40984" x2="40500" y2="40984"/>
                          <a14:foregroundMark x1="32333" y1="59836" x2="32333" y2="59836"/>
                          <a14:foregroundMark x1="25667" y1="48634" x2="25667" y2="48634"/>
                          <a14:foregroundMark x1="27667" y1="53279" x2="27667" y2="53279"/>
                          <a14:foregroundMark x1="32333" y1="62022" x2="32333" y2="62022"/>
                          <a14:foregroundMark x1="54833" y1="40984" x2="54833" y2="40984"/>
                          <a14:foregroundMark x1="56167" y1="53279" x2="56167" y2="53279"/>
                          <a14:foregroundMark x1="54000" y1="60929" x2="54000" y2="60929"/>
                          <a14:foregroundMark x1="51333" y1="58743" x2="51333" y2="58743"/>
                          <a14:foregroundMark x1="49333" y1="52186" x2="49333" y2="52186"/>
                          <a14:foregroundMark x1="48000" y1="48634" x2="48000" y2="48634"/>
                          <a14:foregroundMark x1="43167" y1="44262" x2="43167" y2="44262"/>
                          <a14:foregroundMark x1="38500" y1="37705" x2="38500" y2="37705"/>
                          <a14:foregroundMark x1="40500" y1="33060" x2="40500" y2="33060"/>
                          <a14:foregroundMark x1="46000" y1="33060" x2="46000" y2="33060"/>
                          <a14:foregroundMark x1="46000" y1="33060" x2="46000" y2="33060"/>
                          <a14:foregroundMark x1="46667" y1="33060" x2="46667" y2="33060"/>
                          <a14:foregroundMark x1="44667" y1="46448" x2="44667" y2="46448"/>
                          <a14:foregroundMark x1="41167" y1="47541" x2="41167" y2="47541"/>
                          <a14:foregroundMark x1="39167" y1="47541" x2="39167" y2="47541"/>
                          <a14:foregroundMark x1="37167" y1="53279" x2="37167" y2="53279"/>
                          <a14:foregroundMark x1="41167" y1="50820" x2="41167" y2="50820"/>
                          <a14:foregroundMark x1="46667" y1="54372" x2="46667" y2="54372"/>
                          <a14:foregroundMark x1="46667" y1="60929" x2="46667" y2="60929"/>
                          <a14:foregroundMark x1="58167" y1="36612" x2="58167" y2="36612"/>
                          <a14:foregroundMark x1="59500" y1="35519" x2="59500" y2="35519"/>
                          <a14:foregroundMark x1="50000" y1="43169" x2="50000" y2="43169"/>
                          <a14:foregroundMark x1="44667" y1="63115" x2="44667" y2="63115"/>
                          <a14:foregroundMark x1="41167" y1="58743" x2="41167" y2="58743"/>
                        </a14:backgroundRemoval>
                      </a14:imgEffect>
                    </a14:imgLayer>
                  </a14:imgProps>
                </a:ext>
                <a:ext uri="{28A0092B-C50C-407E-A947-70E740481C1C}">
                  <a14:useLocalDpi xmlns:a14="http://schemas.microsoft.com/office/drawing/2010/main" val="0"/>
                </a:ext>
              </a:extLst>
            </a:blip>
            <a:stretch>
              <a:fillRect/>
            </a:stretch>
          </p:blipFill>
          <p:spPr>
            <a:xfrm>
              <a:off x="16051" y="702"/>
              <a:ext cx="3372" cy="2057"/>
            </a:xfrm>
            <a:prstGeom prst="rect">
              <a:avLst/>
            </a:prstGeom>
          </p:spPr>
        </p:pic>
      </p:grpSp>
      <p:sp>
        <p:nvSpPr>
          <p:cNvPr id="3" name="文本框 2"/>
          <p:cNvSpPr txBox="1"/>
          <p:nvPr/>
        </p:nvSpPr>
        <p:spPr>
          <a:xfrm>
            <a:off x="327025" y="1168400"/>
            <a:ext cx="3957955" cy="521970"/>
          </a:xfrm>
          <a:prstGeom prst="rect">
            <a:avLst/>
          </a:prstGeom>
          <a:noFill/>
        </p:spPr>
        <p:txBody>
          <a:bodyPr wrap="none" rtlCol="0" anchor="t">
            <a:spAutoFit/>
          </a:bodyPr>
          <a:lstStyle/>
          <a:p>
            <a:pPr lvl="0" rtl="0"/>
            <a:r>
              <a:rPr lang="en-US" sz="2800" b="1" dirty="0" smtClean="0">
                <a:solidFill>
                  <a:srgbClr val="0099FF"/>
                </a:solidFill>
                <a:latin typeface="+mn-ea"/>
                <a:sym typeface="+mn-ea"/>
              </a:rPr>
              <a:t>1</a:t>
            </a:r>
            <a:r>
              <a:rPr lang="zh-CN" sz="2800" b="1" dirty="0" smtClean="0">
                <a:solidFill>
                  <a:srgbClr val="0099FF"/>
                </a:solidFill>
                <a:latin typeface="+mn-ea"/>
                <a:sym typeface="+mn-ea"/>
              </a:rPr>
              <a:t>、教授会组织及准备：</a:t>
            </a:r>
            <a:endParaRPr lang="zh-CN" altLang="en-US" sz="2800" dirty="0"/>
          </a:p>
        </p:txBody>
      </p:sp>
      <p:sp>
        <p:nvSpPr>
          <p:cNvPr id="4" name="文本框 3"/>
          <p:cNvSpPr txBox="1"/>
          <p:nvPr/>
        </p:nvSpPr>
        <p:spPr>
          <a:xfrm>
            <a:off x="327025" y="2772410"/>
            <a:ext cx="11066145" cy="783590"/>
          </a:xfrm>
          <a:prstGeom prst="rect">
            <a:avLst/>
          </a:prstGeom>
          <a:noFill/>
        </p:spPr>
        <p:txBody>
          <a:bodyPr wrap="square" rtlCol="0" anchor="t">
            <a:spAutoFit/>
          </a:bodyPr>
          <a:lstStyle/>
          <a:p>
            <a:pPr lvl="0" rtl="0" fontAlgn="auto">
              <a:lnSpc>
                <a:spcPts val="2700"/>
              </a:lnSpc>
            </a:pPr>
            <a:r>
              <a:rPr lang="zh-CN" altLang="en-US" sz="2000" b="1" dirty="0" smtClean="0">
                <a:solidFill>
                  <a:srgbClr val="708AA5"/>
                </a:solidFill>
                <a:sym typeface="+mn-ea"/>
              </a:rPr>
              <a:t>需上会推荐的对象</a:t>
            </a:r>
            <a:r>
              <a:rPr lang="zh-CN" altLang="en-US" sz="2000" dirty="0" smtClean="0">
                <a:solidFill>
                  <a:srgbClr val="708AA5"/>
                </a:solidFill>
                <a:sym typeface="+mn-ea"/>
              </a:rPr>
              <a:t>：</a:t>
            </a:r>
            <a:r>
              <a:rPr lang="zh-CN" altLang="en-US" sz="2000" dirty="0" smtClean="0">
                <a:solidFill>
                  <a:srgbClr val="553D43"/>
                </a:solidFill>
                <a:latin typeface="+mn-ea"/>
                <a:sym typeface="+mn-ea"/>
              </a:rPr>
              <a:t>申报教学、科研（含教学为主型教师系列、成果转化与技术推广系列）高级（代表作送审已通过）及中级职务人员。</a:t>
            </a:r>
            <a:endParaRPr lang="zh-CN" altLang="en-US" sz="2000" dirty="0"/>
          </a:p>
        </p:txBody>
      </p:sp>
      <p:sp>
        <p:nvSpPr>
          <p:cNvPr id="5" name="文本框 4"/>
          <p:cNvSpPr txBox="1"/>
          <p:nvPr/>
        </p:nvSpPr>
        <p:spPr>
          <a:xfrm>
            <a:off x="327024" y="1839595"/>
            <a:ext cx="10805263" cy="784830"/>
          </a:xfrm>
          <a:prstGeom prst="rect">
            <a:avLst/>
          </a:prstGeom>
          <a:noFill/>
        </p:spPr>
        <p:txBody>
          <a:bodyPr wrap="square" rtlCol="0" anchor="t">
            <a:spAutoFit/>
          </a:bodyPr>
          <a:lstStyle/>
          <a:p>
            <a:pPr lvl="0" rtl="0" fontAlgn="auto">
              <a:lnSpc>
                <a:spcPts val="2700"/>
              </a:lnSpc>
            </a:pPr>
            <a:r>
              <a:rPr lang="zh-CN" altLang="en-US" sz="2000" b="1" dirty="0" smtClean="0">
                <a:solidFill>
                  <a:srgbClr val="708AA5"/>
                </a:solidFill>
                <a:sym typeface="+mn-ea"/>
              </a:rPr>
              <a:t>参会人员：</a:t>
            </a:r>
            <a:r>
              <a:rPr lang="zh-CN" altLang="en-US" sz="2000" dirty="0" smtClean="0">
                <a:solidFill>
                  <a:srgbClr val="553D43"/>
                </a:solidFill>
                <a:latin typeface="+mn-ea"/>
                <a:sym typeface="+mn-ea"/>
              </a:rPr>
              <a:t>学院在职在岗的教学及科研系列正高级职称人员，不含</a:t>
            </a:r>
            <a:r>
              <a:rPr lang="zh-CN" altLang="en-US" sz="2000" dirty="0" smtClean="0">
                <a:solidFill>
                  <a:schemeClr val="tx1">
                    <a:lumMod val="65000"/>
                    <a:lumOff val="35000"/>
                  </a:schemeClr>
                </a:solidFill>
                <a:latin typeface="+mn-ea"/>
                <a:sym typeface="+mn-ea"/>
              </a:rPr>
              <a:t>已退休、目前还</a:t>
            </a:r>
            <a:r>
              <a:rPr lang="zh-CN" altLang="en-US" sz="2000" dirty="0" smtClean="0">
                <a:solidFill>
                  <a:srgbClr val="553D43"/>
                </a:solidFill>
                <a:latin typeface="+mn-ea"/>
                <a:sym typeface="+mn-ea"/>
              </a:rPr>
              <a:t>长期在国外或境外进修人员；</a:t>
            </a:r>
            <a:endParaRPr lang="zh-CN" altLang="en-US" sz="2000" dirty="0" smtClean="0">
              <a:solidFill>
                <a:srgbClr val="553D43"/>
              </a:solidFill>
              <a:latin typeface="+mn-ea"/>
            </a:endParaRPr>
          </a:p>
        </p:txBody>
      </p:sp>
      <p:sp>
        <p:nvSpPr>
          <p:cNvPr id="7" name="文本框 6"/>
          <p:cNvSpPr txBox="1"/>
          <p:nvPr/>
        </p:nvSpPr>
        <p:spPr>
          <a:xfrm>
            <a:off x="403860" y="5368925"/>
            <a:ext cx="9621520" cy="783590"/>
          </a:xfrm>
          <a:prstGeom prst="rect">
            <a:avLst/>
          </a:prstGeom>
          <a:noFill/>
        </p:spPr>
        <p:txBody>
          <a:bodyPr wrap="none" rtlCol="0" anchor="t">
            <a:spAutoFit/>
          </a:bodyPr>
          <a:lstStyle/>
          <a:p>
            <a:pPr lvl="0" algn="l" rtl="0" fontAlgn="auto">
              <a:lnSpc>
                <a:spcPts val="2700"/>
              </a:lnSpc>
              <a:buNone/>
            </a:pPr>
            <a:r>
              <a:rPr lang="zh-CN" sz="2000" b="1" dirty="0" smtClean="0">
                <a:solidFill>
                  <a:srgbClr val="708AA5"/>
                </a:solidFill>
                <a:sym typeface="+mn-ea"/>
              </a:rPr>
              <a:t>会议</a:t>
            </a:r>
            <a:r>
              <a:rPr lang="zh-CN" altLang="en-US" sz="2000" b="1" dirty="0" smtClean="0">
                <a:solidFill>
                  <a:srgbClr val="708AA5"/>
                </a:solidFill>
                <a:sym typeface="+mn-ea"/>
              </a:rPr>
              <a:t>流</a:t>
            </a:r>
            <a:r>
              <a:rPr lang="zh-CN" sz="2000" b="1" dirty="0" smtClean="0">
                <a:solidFill>
                  <a:srgbClr val="708AA5"/>
                </a:solidFill>
                <a:sym typeface="+mn-ea"/>
              </a:rPr>
              <a:t>程：</a:t>
            </a:r>
            <a:r>
              <a:rPr lang="zh-CN" altLang="en-US" sz="2000" dirty="0" smtClean="0">
                <a:solidFill>
                  <a:srgbClr val="553D43"/>
                </a:solidFill>
                <a:latin typeface="+mn-ea"/>
                <a:sym typeface="+mn-ea"/>
              </a:rPr>
              <a:t>主持人宣布会议开始并对相关情况进行说明——申报正高级职务人员述职</a:t>
            </a:r>
            <a:endParaRPr lang="zh-CN" altLang="en-US" sz="2000" dirty="0" smtClean="0">
              <a:solidFill>
                <a:srgbClr val="553D43"/>
              </a:solidFill>
              <a:latin typeface="+mn-ea"/>
              <a:sym typeface="+mn-ea"/>
            </a:endParaRPr>
          </a:p>
          <a:p>
            <a:pPr lvl="0" algn="l" rtl="0" fontAlgn="auto">
              <a:lnSpc>
                <a:spcPts val="2700"/>
              </a:lnSpc>
              <a:buNone/>
            </a:pPr>
            <a:r>
              <a:rPr lang="zh-CN" altLang="en-US" sz="2000" dirty="0" smtClean="0">
                <a:solidFill>
                  <a:srgbClr val="553D43"/>
                </a:solidFill>
                <a:latin typeface="+mn-ea"/>
                <a:sym typeface="+mn-ea"/>
              </a:rPr>
              <a:t>——学习有关文件——参会人员评议申报材料——会议讨论——会议投票表决。</a:t>
            </a:r>
            <a:endParaRPr lang="zh-CN" altLang="en-US" sz="2000"/>
          </a:p>
        </p:txBody>
      </p:sp>
      <p:sp>
        <p:nvSpPr>
          <p:cNvPr id="8" name="文本框 7"/>
          <p:cNvSpPr txBox="1"/>
          <p:nvPr/>
        </p:nvSpPr>
        <p:spPr>
          <a:xfrm>
            <a:off x="327025" y="3790950"/>
            <a:ext cx="11425555" cy="1476375"/>
          </a:xfrm>
          <a:prstGeom prst="rect">
            <a:avLst/>
          </a:prstGeom>
          <a:noFill/>
        </p:spPr>
        <p:txBody>
          <a:bodyPr wrap="square" rtlCol="0" anchor="t">
            <a:spAutoFit/>
          </a:bodyPr>
          <a:lstStyle/>
          <a:p>
            <a:pPr lvl="0" algn="l" rtl="0" fontAlgn="auto">
              <a:lnSpc>
                <a:spcPts val="2700"/>
              </a:lnSpc>
              <a:buNone/>
            </a:pPr>
            <a:r>
              <a:rPr lang="zh-CN" sz="2000" b="1" dirty="0" smtClean="0">
                <a:solidFill>
                  <a:srgbClr val="708AA5"/>
                </a:solidFill>
                <a:sym typeface="+mn-ea"/>
              </a:rPr>
              <a:t>会前准备</a:t>
            </a:r>
            <a:r>
              <a:rPr lang="zh-CN" sz="2000" dirty="0" smtClean="0">
                <a:solidFill>
                  <a:srgbClr val="708AA5"/>
                </a:solidFill>
                <a:sym typeface="+mn-ea"/>
              </a:rPr>
              <a:t>：</a:t>
            </a:r>
            <a:r>
              <a:rPr lang="zh-CN" altLang="en-US" sz="2000" dirty="0" smtClean="0">
                <a:solidFill>
                  <a:srgbClr val="553D43"/>
                </a:solidFill>
                <a:latin typeface="+mn-ea"/>
                <a:sym typeface="+mn-ea"/>
              </a:rPr>
              <a:t>确定会议时间及地点报校聘任办并通知所有参会人员；通知申报正高级人员作5-10分钟述职准备；会议材料准备：有关文件；所推荐人选的申请表、汇总表（按参会人数准备份数）及所有评审材料；</a:t>
            </a:r>
            <a:r>
              <a:rPr lang="zh-CN" altLang="en-US" sz="2000" u="sng" dirty="0" smtClean="0">
                <a:latin typeface="微软雅黑" panose="020B0503020204020204" pitchFamily="34" charset="-122"/>
                <a:sym typeface="+mn-ea"/>
              </a:rPr>
              <a:t>代表作专家鉴定结果（由聘任办提供1份，不可复印外传，会后需交还聘任办）；</a:t>
            </a:r>
            <a:endParaRPr lang="zh-CN" altLang="en-US" sz="2000" u="sng" dirty="0" smtClean="0">
              <a:latin typeface="微软雅黑" panose="020B0503020204020204" pitchFamily="34" charset="-122"/>
              <a:sym typeface="+mn-ea"/>
            </a:endParaRPr>
          </a:p>
          <a:p>
            <a:pPr lvl="0" algn="l" rtl="0" fontAlgn="auto">
              <a:lnSpc>
                <a:spcPts val="2700"/>
              </a:lnSpc>
              <a:buNone/>
            </a:pPr>
            <a:r>
              <a:rPr lang="zh-CN" altLang="en-US" sz="2000" dirty="0" smtClean="0">
                <a:solidFill>
                  <a:srgbClr val="553D43"/>
                </a:solidFill>
                <a:latin typeface="+mn-ea"/>
                <a:sym typeface="+mn-ea"/>
              </a:rPr>
              <a:t>准备会议表决票、统计票（校聘任办提供统一模板，可自行下载，会后学院留底保存）；</a:t>
            </a:r>
            <a:endParaRPr lang="zh-CN" altLang="en-US" sz="2000" dirty="0" smtClean="0">
              <a:solidFill>
                <a:srgbClr val="553D43"/>
              </a:solidFill>
              <a:latin typeface="+mn-ea"/>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15875"/>
            <a:ext cx="12333605" cy="1736090"/>
            <a:chOff x="0" y="25"/>
            <a:chExt cx="19423" cy="2734"/>
          </a:xfrm>
        </p:grpSpPr>
        <p:grpSp>
          <p:nvGrpSpPr>
            <p:cNvPr id="15" name="组合 14"/>
            <p:cNvGrpSpPr/>
            <p:nvPr/>
          </p:nvGrpSpPr>
          <p:grpSpPr>
            <a:xfrm>
              <a:off x="0" y="25"/>
              <a:ext cx="19200" cy="1724"/>
              <a:chOff x="0" y="545303"/>
              <a:chExt cx="4064000" cy="820816"/>
            </a:xfrm>
            <a:solidFill>
              <a:srgbClr val="0099FF"/>
            </a:solidFill>
          </p:grpSpPr>
          <p:sp>
            <p:nvSpPr>
              <p:cNvPr id="16" name="矩形 15"/>
              <p:cNvSpPr/>
              <p:nvPr/>
            </p:nvSpPr>
            <p:spPr>
              <a:xfrm>
                <a:off x="0" y="545303"/>
                <a:ext cx="4064000" cy="82081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109022" y="651420"/>
                <a:ext cx="1415627" cy="529912"/>
              </a:xfrm>
              <a:prstGeom prst="rect">
                <a:avLst/>
              </a:prstGeom>
              <a:grpFill/>
            </p:spPr>
            <p:txBody>
              <a:bodyPr wrap="none">
                <a:spAutoFit/>
              </a:bodyPr>
              <a:lstStyle/>
              <a:p>
                <a:pPr lvl="0"/>
                <a:r>
                  <a:rPr lang="zh-CN" altLang="en-US" sz="4000" b="1" dirty="0" smtClean="0">
                    <a:solidFill>
                      <a:schemeClr val="bg1"/>
                    </a:solidFill>
                  </a:rPr>
                  <a:t>四、评审会议流程</a:t>
                </a:r>
                <a:endParaRPr lang="zh-CN" altLang="en-US" sz="4000" b="1" dirty="0">
                  <a:solidFill>
                    <a:schemeClr val="bg1"/>
                  </a:solidFill>
                </a:endParaRPr>
              </a:p>
            </p:txBody>
          </p:sp>
        </p:grpSp>
        <p:pic>
          <p:nvPicPr>
            <p:cNvPr id="18" name="图片 17"/>
            <p:cNvPicPr>
              <a:picLocks noChangeAspect="1"/>
            </p:cNvPicPr>
            <p:nvPr/>
          </p:nvPicPr>
          <p:blipFill>
            <a:blip r:embed="rId1" cstate="print">
              <a:extLst>
                <a:ext uri="{BEBA8EAE-BF5A-486C-A8C5-ECC9F3942E4B}">
                  <a14:imgProps xmlns:a14="http://schemas.microsoft.com/office/drawing/2010/main">
                    <a14:imgLayer r:embed="rId2">
                      <a14:imgEffect>
                        <a14:backgroundRemoval t="0" b="95355" l="17500" r="82500">
                          <a14:foregroundMark x1="70333" y1="65301" x2="70333" y2="65301"/>
                          <a14:foregroundMark x1="71667" y1="56557" x2="71667" y2="56557"/>
                          <a14:foregroundMark x1="53333" y1="37705" x2="53333" y2="37705"/>
                          <a14:foregroundMark x1="40500" y1="40984" x2="40500" y2="40984"/>
                          <a14:foregroundMark x1="32333" y1="59836" x2="32333" y2="59836"/>
                          <a14:foregroundMark x1="25667" y1="48634" x2="25667" y2="48634"/>
                          <a14:foregroundMark x1="27667" y1="53279" x2="27667" y2="53279"/>
                          <a14:foregroundMark x1="32333" y1="62022" x2="32333" y2="62022"/>
                          <a14:foregroundMark x1="54833" y1="40984" x2="54833" y2="40984"/>
                          <a14:foregroundMark x1="56167" y1="53279" x2="56167" y2="53279"/>
                          <a14:foregroundMark x1="54000" y1="60929" x2="54000" y2="60929"/>
                          <a14:foregroundMark x1="51333" y1="58743" x2="51333" y2="58743"/>
                          <a14:foregroundMark x1="49333" y1="52186" x2="49333" y2="52186"/>
                          <a14:foregroundMark x1="48000" y1="48634" x2="48000" y2="48634"/>
                          <a14:foregroundMark x1="43167" y1="44262" x2="43167" y2="44262"/>
                          <a14:foregroundMark x1="38500" y1="37705" x2="38500" y2="37705"/>
                          <a14:foregroundMark x1="40500" y1="33060" x2="40500" y2="33060"/>
                          <a14:foregroundMark x1="46000" y1="33060" x2="46000" y2="33060"/>
                          <a14:foregroundMark x1="46000" y1="33060" x2="46000" y2="33060"/>
                          <a14:foregroundMark x1="46667" y1="33060" x2="46667" y2="33060"/>
                          <a14:foregroundMark x1="44667" y1="46448" x2="44667" y2="46448"/>
                          <a14:foregroundMark x1="41167" y1="47541" x2="41167" y2="47541"/>
                          <a14:foregroundMark x1="39167" y1="47541" x2="39167" y2="47541"/>
                          <a14:foregroundMark x1="37167" y1="53279" x2="37167" y2="53279"/>
                          <a14:foregroundMark x1="41167" y1="50820" x2="41167" y2="50820"/>
                          <a14:foregroundMark x1="46667" y1="54372" x2="46667" y2="54372"/>
                          <a14:foregroundMark x1="46667" y1="60929" x2="46667" y2="60929"/>
                          <a14:foregroundMark x1="58167" y1="36612" x2="58167" y2="36612"/>
                          <a14:foregroundMark x1="59500" y1="35519" x2="59500" y2="35519"/>
                          <a14:foregroundMark x1="50000" y1="43169" x2="50000" y2="43169"/>
                          <a14:foregroundMark x1="44667" y1="63115" x2="44667" y2="63115"/>
                          <a14:foregroundMark x1="41167" y1="58743" x2="41167" y2="58743"/>
                        </a14:backgroundRemoval>
                      </a14:imgEffect>
                    </a14:imgLayer>
                  </a14:imgProps>
                </a:ext>
                <a:ext uri="{28A0092B-C50C-407E-A947-70E740481C1C}">
                  <a14:useLocalDpi xmlns:a14="http://schemas.microsoft.com/office/drawing/2010/main" val="0"/>
                </a:ext>
              </a:extLst>
            </a:blip>
            <a:stretch>
              <a:fillRect/>
            </a:stretch>
          </p:blipFill>
          <p:spPr>
            <a:xfrm>
              <a:off x="16051" y="702"/>
              <a:ext cx="3372" cy="2057"/>
            </a:xfrm>
            <a:prstGeom prst="rect">
              <a:avLst/>
            </a:prstGeom>
          </p:spPr>
        </p:pic>
      </p:grpSp>
      <p:sp>
        <p:nvSpPr>
          <p:cNvPr id="3" name="文本框 2"/>
          <p:cNvSpPr txBox="1"/>
          <p:nvPr/>
        </p:nvSpPr>
        <p:spPr>
          <a:xfrm>
            <a:off x="332558" y="1201057"/>
            <a:ext cx="3996607" cy="523220"/>
          </a:xfrm>
          <a:prstGeom prst="rect">
            <a:avLst/>
          </a:prstGeom>
          <a:noFill/>
        </p:spPr>
        <p:txBody>
          <a:bodyPr wrap="none" rtlCol="0" anchor="t">
            <a:spAutoFit/>
          </a:bodyPr>
          <a:lstStyle/>
          <a:p>
            <a:pPr lvl="0" rtl="0"/>
            <a:r>
              <a:rPr lang="en-US" altLang="zh-CN" sz="2800" b="1" dirty="0" smtClean="0">
                <a:solidFill>
                  <a:srgbClr val="0099FF"/>
                </a:solidFill>
                <a:latin typeface="+mn-ea"/>
                <a:sym typeface="+mn-ea"/>
              </a:rPr>
              <a:t>2</a:t>
            </a:r>
            <a:r>
              <a:rPr lang="zh-CN" altLang="en-US" sz="2800" b="1" dirty="0" smtClean="0">
                <a:solidFill>
                  <a:srgbClr val="0099FF"/>
                </a:solidFill>
                <a:latin typeface="+mn-ea"/>
                <a:sym typeface="+mn-ea"/>
              </a:rPr>
              <a:t>、单位考核推荐会议：</a:t>
            </a:r>
            <a:endParaRPr lang="zh-CN" altLang="en-US" sz="2800" dirty="0"/>
          </a:p>
        </p:txBody>
      </p:sp>
      <p:sp>
        <p:nvSpPr>
          <p:cNvPr id="4" name="文本框 3"/>
          <p:cNvSpPr txBox="1"/>
          <p:nvPr/>
        </p:nvSpPr>
        <p:spPr>
          <a:xfrm>
            <a:off x="327025" y="1868805"/>
            <a:ext cx="11104880" cy="706755"/>
          </a:xfrm>
          <a:prstGeom prst="rect">
            <a:avLst/>
          </a:prstGeom>
          <a:noFill/>
        </p:spPr>
        <p:txBody>
          <a:bodyPr wrap="none" rtlCol="0" anchor="t">
            <a:spAutoFit/>
          </a:bodyPr>
          <a:lstStyle/>
          <a:p>
            <a:pPr lvl="0" rtl="0"/>
            <a:r>
              <a:rPr lang="zh-CN" altLang="en-US" sz="2000" b="1" dirty="0" smtClean="0">
                <a:solidFill>
                  <a:srgbClr val="708AA5"/>
                </a:solidFill>
                <a:latin typeface="+mn-ea"/>
                <a:sym typeface="+mn-ea"/>
              </a:rPr>
              <a:t>组建单位考核推荐小组：</a:t>
            </a:r>
            <a:r>
              <a:rPr lang="zh-CN" altLang="en-US" sz="2000" dirty="0" smtClean="0">
                <a:solidFill>
                  <a:srgbClr val="553D43"/>
                </a:solidFill>
                <a:latin typeface="+mn-ea"/>
                <a:sym typeface="+mn-ea"/>
              </a:rPr>
              <a:t>考核推荐小组由单位主要负责人、具有正高职称的专家和教师代表组成，</a:t>
            </a:r>
            <a:endParaRPr lang="zh-CN" altLang="en-US" sz="2000" dirty="0" smtClean="0">
              <a:solidFill>
                <a:srgbClr val="553D43"/>
              </a:solidFill>
              <a:latin typeface="+mn-ea"/>
              <a:sym typeface="+mn-ea"/>
            </a:endParaRPr>
          </a:p>
          <a:p>
            <a:pPr lvl="0" rtl="0"/>
            <a:r>
              <a:rPr lang="zh-CN" altLang="en-US" sz="2000" dirty="0" smtClean="0">
                <a:solidFill>
                  <a:srgbClr val="553D43"/>
                </a:solidFill>
                <a:latin typeface="+mn-ea"/>
                <a:sym typeface="+mn-ea"/>
              </a:rPr>
              <a:t> 成员数</a:t>
            </a:r>
            <a:r>
              <a:rPr lang="en-US" altLang="zh-CN" sz="2000" dirty="0" smtClean="0">
                <a:solidFill>
                  <a:srgbClr val="553D43"/>
                </a:solidFill>
                <a:latin typeface="+mn-ea"/>
                <a:sym typeface="+mn-ea"/>
              </a:rPr>
              <a:t>5-7</a:t>
            </a:r>
            <a:r>
              <a:rPr lang="zh-CN" altLang="en-US" sz="2000" dirty="0" smtClean="0">
                <a:solidFill>
                  <a:srgbClr val="553D43"/>
                </a:solidFill>
                <a:latin typeface="+mn-ea"/>
                <a:sym typeface="+mn-ea"/>
              </a:rPr>
              <a:t>人。</a:t>
            </a:r>
            <a:endParaRPr lang="zh-CN" altLang="en-US" sz="2000"/>
          </a:p>
        </p:txBody>
      </p:sp>
      <p:sp>
        <p:nvSpPr>
          <p:cNvPr id="5" name="文本框 4"/>
          <p:cNvSpPr txBox="1"/>
          <p:nvPr/>
        </p:nvSpPr>
        <p:spPr>
          <a:xfrm>
            <a:off x="327025" y="2630170"/>
            <a:ext cx="11104880" cy="706755"/>
          </a:xfrm>
          <a:prstGeom prst="rect">
            <a:avLst/>
          </a:prstGeom>
          <a:noFill/>
        </p:spPr>
        <p:txBody>
          <a:bodyPr wrap="none" rtlCol="0" anchor="t">
            <a:spAutoFit/>
          </a:bodyPr>
          <a:lstStyle/>
          <a:p>
            <a:pPr lvl="0" rtl="0"/>
            <a:r>
              <a:rPr lang="zh-CN" altLang="en-US" sz="2000" b="1" dirty="0" smtClean="0">
                <a:solidFill>
                  <a:srgbClr val="708AA5"/>
                </a:solidFill>
                <a:latin typeface="微软雅黑" panose="020B0503020204020204" pitchFamily="34" charset="-122"/>
                <a:sym typeface="+mn-ea"/>
              </a:rPr>
              <a:t>需上会推荐的对象</a:t>
            </a:r>
            <a:r>
              <a:rPr lang="zh-CN" altLang="en-US" sz="2000" dirty="0" smtClean="0">
                <a:solidFill>
                  <a:srgbClr val="708AA5"/>
                </a:solidFill>
                <a:latin typeface="微软雅黑" panose="020B0503020204020204" pitchFamily="34" charset="-122"/>
                <a:sym typeface="+mn-ea"/>
              </a:rPr>
              <a:t>：</a:t>
            </a:r>
            <a:r>
              <a:rPr lang="zh-CN" altLang="en-US" sz="2000" dirty="0" smtClean="0">
                <a:solidFill>
                  <a:srgbClr val="553D43"/>
                </a:solidFill>
                <a:latin typeface="微软雅黑" panose="020B0503020204020204" pitchFamily="34" charset="-122"/>
                <a:sym typeface="+mn-ea"/>
              </a:rPr>
              <a:t>已通过教授会推荐的所有人选及申报实验、思政及教育管理系列高级（已通过</a:t>
            </a:r>
            <a:endParaRPr lang="zh-CN" altLang="en-US" sz="2000" dirty="0" smtClean="0">
              <a:solidFill>
                <a:srgbClr val="553D43"/>
              </a:solidFill>
              <a:latin typeface="微软雅黑" panose="020B0503020204020204" pitchFamily="34" charset="-122"/>
              <a:sym typeface="+mn-ea"/>
            </a:endParaRPr>
          </a:p>
          <a:p>
            <a:pPr lvl="0" rtl="0"/>
            <a:r>
              <a:rPr lang="zh-CN" altLang="en-US" sz="2000" dirty="0" smtClean="0">
                <a:solidFill>
                  <a:srgbClr val="553D43"/>
                </a:solidFill>
                <a:latin typeface="微软雅黑" panose="020B0503020204020204" pitchFamily="34" charset="-122"/>
                <a:sym typeface="+mn-ea"/>
              </a:rPr>
              <a:t>代表作送审）及中级职务人员；</a:t>
            </a:r>
            <a:endParaRPr lang="zh-CN" altLang="en-US" sz="2000"/>
          </a:p>
        </p:txBody>
      </p:sp>
      <p:sp>
        <p:nvSpPr>
          <p:cNvPr id="6" name="文本框 5"/>
          <p:cNvSpPr txBox="1"/>
          <p:nvPr/>
        </p:nvSpPr>
        <p:spPr>
          <a:xfrm>
            <a:off x="327025" y="3465195"/>
            <a:ext cx="11315065" cy="1424940"/>
          </a:xfrm>
          <a:prstGeom prst="rect">
            <a:avLst/>
          </a:prstGeom>
          <a:noFill/>
        </p:spPr>
        <p:txBody>
          <a:bodyPr wrap="square" rtlCol="0" anchor="t">
            <a:spAutoFit/>
          </a:bodyPr>
          <a:lstStyle/>
          <a:p>
            <a:pPr lvl="0" rtl="0" fontAlgn="auto">
              <a:lnSpc>
                <a:spcPts val="2600"/>
              </a:lnSpc>
              <a:spcBef>
                <a:spcPts val="0"/>
              </a:spcBef>
              <a:spcAft>
                <a:spcPts val="0"/>
              </a:spcAft>
            </a:pPr>
            <a:r>
              <a:rPr lang="zh-CN" altLang="en-US" sz="2000" b="1" dirty="0" smtClean="0">
                <a:solidFill>
                  <a:srgbClr val="708AA5"/>
                </a:solidFill>
                <a:latin typeface="微软雅黑" panose="020B0503020204020204" pitchFamily="34" charset="-122"/>
                <a:sym typeface="+mn-ea"/>
              </a:rPr>
              <a:t>会前准备</a:t>
            </a:r>
            <a:r>
              <a:rPr lang="zh-CN" altLang="en-US" sz="2000" dirty="0" smtClean="0">
                <a:solidFill>
                  <a:srgbClr val="708AA5"/>
                </a:solidFill>
                <a:latin typeface="微软雅黑" panose="020B0503020204020204" pitchFamily="34" charset="-122"/>
                <a:sym typeface="+mn-ea"/>
              </a:rPr>
              <a:t>：</a:t>
            </a:r>
            <a:r>
              <a:rPr lang="zh-CN" altLang="en-US" sz="2000" dirty="0" smtClean="0">
                <a:solidFill>
                  <a:srgbClr val="553D43"/>
                </a:solidFill>
                <a:latin typeface="微软雅黑" panose="020B0503020204020204" pitchFamily="34" charset="-122"/>
                <a:sym typeface="+mn-ea"/>
              </a:rPr>
              <a:t>确定会议时间及地点并通知相关参会人员；</a:t>
            </a:r>
            <a:endParaRPr lang="en-US" altLang="zh-CN" sz="2000" dirty="0" smtClean="0">
              <a:solidFill>
                <a:srgbClr val="553D43"/>
              </a:solidFill>
              <a:latin typeface="微软雅黑" panose="020B0503020204020204" pitchFamily="34" charset="-122"/>
              <a:sym typeface="+mn-ea"/>
            </a:endParaRPr>
          </a:p>
          <a:p>
            <a:pPr lvl="0" rtl="0" fontAlgn="auto">
              <a:lnSpc>
                <a:spcPts val="2600"/>
              </a:lnSpc>
              <a:spcBef>
                <a:spcPts val="0"/>
              </a:spcBef>
              <a:spcAft>
                <a:spcPts val="0"/>
              </a:spcAft>
            </a:pPr>
            <a:r>
              <a:rPr lang="zh-CN" altLang="en-US" sz="2000" dirty="0" smtClean="0">
                <a:solidFill>
                  <a:srgbClr val="553D43"/>
                </a:solidFill>
                <a:latin typeface="微软雅黑" panose="020B0503020204020204" pitchFamily="34" charset="-122"/>
                <a:sym typeface="+mn-ea"/>
              </a:rPr>
              <a:t>会议材料准备：有关文件、所推荐人选的申请表、汇总表（按参会人数准备份数）及所有评审材料；</a:t>
            </a:r>
            <a:r>
              <a:rPr lang="zh-CN" altLang="en-US" sz="2000" u="sng" dirty="0" smtClean="0">
                <a:solidFill>
                  <a:schemeClr val="tx1"/>
                </a:solidFill>
                <a:latin typeface="微软雅黑" panose="020B0503020204020204" pitchFamily="34" charset="-122"/>
                <a:sym typeface="+mn-ea"/>
              </a:rPr>
              <a:t>代表作专家鉴定结果（由聘任办提供，不可复印外传，会后需返还聘任办）</a:t>
            </a:r>
            <a:r>
              <a:rPr lang="zh-CN" altLang="en-US" sz="2000" dirty="0" smtClean="0">
                <a:solidFill>
                  <a:srgbClr val="553D43"/>
                </a:solidFill>
                <a:latin typeface="微软雅黑" panose="020B0503020204020204" pitchFamily="34" charset="-122"/>
                <a:sym typeface="+mn-ea"/>
              </a:rPr>
              <a:t>；准备会议表决票、统计票（校聘任办提供统一模板，可自行下载，会后学院留底保存）；</a:t>
            </a:r>
            <a:endParaRPr lang="zh-CN" altLang="en-US" sz="2000"/>
          </a:p>
        </p:txBody>
      </p:sp>
      <p:sp>
        <p:nvSpPr>
          <p:cNvPr id="7" name="文本框 6"/>
          <p:cNvSpPr txBox="1"/>
          <p:nvPr/>
        </p:nvSpPr>
        <p:spPr>
          <a:xfrm>
            <a:off x="327025" y="5046980"/>
            <a:ext cx="11104880" cy="706755"/>
          </a:xfrm>
          <a:prstGeom prst="rect">
            <a:avLst/>
          </a:prstGeom>
          <a:noFill/>
        </p:spPr>
        <p:txBody>
          <a:bodyPr wrap="square" rtlCol="0" anchor="t">
            <a:spAutoFit/>
          </a:bodyPr>
          <a:lstStyle/>
          <a:p>
            <a:pPr fontAlgn="base">
              <a:spcBef>
                <a:spcPct val="0"/>
              </a:spcBef>
              <a:spcAft>
                <a:spcPct val="0"/>
              </a:spcAft>
            </a:pPr>
            <a:r>
              <a:rPr lang="zh-CN" altLang="en-US" sz="2000" b="1" dirty="0">
                <a:solidFill>
                  <a:srgbClr val="708AA5"/>
                </a:solidFill>
                <a:latin typeface="微软雅黑" panose="020B0503020204020204" pitchFamily="34" charset="-122"/>
                <a:sym typeface="+mn-ea"/>
              </a:rPr>
              <a:t>会议流程</a:t>
            </a:r>
            <a:r>
              <a:rPr lang="zh-CN" altLang="en-US" sz="2000" dirty="0">
                <a:solidFill>
                  <a:srgbClr val="708AA5"/>
                </a:solidFill>
                <a:latin typeface="微软雅黑" panose="020B0503020204020204" pitchFamily="34" charset="-122"/>
                <a:sym typeface="+mn-ea"/>
              </a:rPr>
              <a:t>：</a:t>
            </a:r>
            <a:r>
              <a:rPr lang="zh-CN" altLang="en-US" sz="2000" dirty="0">
                <a:solidFill>
                  <a:srgbClr val="553D43"/>
                </a:solidFill>
                <a:latin typeface="微软雅黑" panose="020B0503020204020204" pitchFamily="34" charset="-122"/>
                <a:sym typeface="+mn-ea"/>
              </a:rPr>
              <a:t>组长宣布会议开始并对相关情况进行说明</a:t>
            </a:r>
            <a:r>
              <a:rPr lang="en-US" altLang="zh-CN" sz="2000" dirty="0">
                <a:solidFill>
                  <a:srgbClr val="553D43"/>
                </a:solidFill>
                <a:latin typeface="微软雅黑" panose="020B0503020204020204" pitchFamily="34" charset="-122"/>
                <a:sym typeface="+mn-ea"/>
              </a:rPr>
              <a:t>——</a:t>
            </a:r>
            <a:r>
              <a:rPr lang="zh-CN" altLang="en-US" sz="2000" dirty="0">
                <a:solidFill>
                  <a:srgbClr val="553D43"/>
                </a:solidFill>
                <a:latin typeface="微软雅黑" panose="020B0503020204020204" pitchFamily="34" charset="-122"/>
                <a:sym typeface="+mn-ea"/>
              </a:rPr>
              <a:t>学习有关文件</a:t>
            </a:r>
            <a:r>
              <a:rPr lang="en-US" altLang="zh-CN" sz="2000" dirty="0">
                <a:solidFill>
                  <a:srgbClr val="553D43"/>
                </a:solidFill>
                <a:latin typeface="微软雅黑" panose="020B0503020204020204" pitchFamily="34" charset="-122"/>
                <a:sym typeface="+mn-ea"/>
              </a:rPr>
              <a:t>——</a:t>
            </a:r>
            <a:r>
              <a:rPr lang="zh-CN" altLang="en-US" sz="2000" dirty="0">
                <a:solidFill>
                  <a:srgbClr val="553D43"/>
                </a:solidFill>
                <a:latin typeface="微软雅黑" panose="020B0503020204020204" pitchFamily="34" charset="-122"/>
                <a:sym typeface="+mn-ea"/>
              </a:rPr>
              <a:t>参会人员综合评议申报人员</a:t>
            </a:r>
            <a:r>
              <a:rPr lang="en-US" altLang="zh-CN" sz="2000" dirty="0">
                <a:solidFill>
                  <a:srgbClr val="553D43"/>
                </a:solidFill>
                <a:latin typeface="微软雅黑" panose="020B0503020204020204" pitchFamily="34" charset="-122"/>
                <a:sym typeface="+mn-ea"/>
              </a:rPr>
              <a:t>——</a:t>
            </a:r>
            <a:r>
              <a:rPr lang="zh-CN" altLang="en-US" sz="2000" dirty="0">
                <a:solidFill>
                  <a:srgbClr val="553D43"/>
                </a:solidFill>
                <a:latin typeface="微软雅黑" panose="020B0503020204020204" pitchFamily="34" charset="-122"/>
                <a:sym typeface="+mn-ea"/>
              </a:rPr>
              <a:t>会议讨论</a:t>
            </a:r>
            <a:r>
              <a:rPr lang="en-US" altLang="zh-CN" sz="2000" dirty="0">
                <a:solidFill>
                  <a:srgbClr val="553D43"/>
                </a:solidFill>
                <a:latin typeface="微软雅黑" panose="020B0503020204020204" pitchFamily="34" charset="-122"/>
                <a:sym typeface="+mn-ea"/>
              </a:rPr>
              <a:t>——</a:t>
            </a:r>
            <a:r>
              <a:rPr lang="zh-CN" altLang="en-US" sz="2000" dirty="0">
                <a:solidFill>
                  <a:srgbClr val="553D43"/>
                </a:solidFill>
                <a:latin typeface="微软雅黑" panose="020B0503020204020204" pitchFamily="34" charset="-122"/>
                <a:sym typeface="+mn-ea"/>
              </a:rPr>
              <a:t>会议投票表决。</a:t>
            </a:r>
            <a:endParaRPr lang="zh-CN" altLang="en-US" sz="200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文本框 1"/>
          <p:cNvSpPr txBox="1"/>
          <p:nvPr/>
        </p:nvSpPr>
        <p:spPr>
          <a:xfrm>
            <a:off x="247650" y="1463038"/>
            <a:ext cx="10356850" cy="523220"/>
          </a:xfrm>
          <a:prstGeom prst="rect">
            <a:avLst/>
          </a:prstGeom>
          <a:noFill/>
        </p:spPr>
        <p:txBody>
          <a:bodyPr wrap="square" rtlCol="0">
            <a:spAutoFit/>
          </a:bodyPr>
          <a:lstStyle/>
          <a:p>
            <a:pPr algn="ctr" fontAlgn="base">
              <a:spcBef>
                <a:spcPct val="0"/>
              </a:spcBef>
              <a:spcAft>
                <a:spcPct val="0"/>
              </a:spcAft>
            </a:pPr>
            <a:r>
              <a:rPr lang="en-US" altLang="zh-CN" sz="2800" dirty="0">
                <a:solidFill>
                  <a:srgbClr val="0099FF"/>
                </a:solidFill>
                <a:latin typeface="+mn-ea"/>
              </a:rPr>
              <a:t>3</a:t>
            </a:r>
            <a:r>
              <a:rPr lang="zh-CN" altLang="en-US" sz="2800" dirty="0" smtClean="0">
                <a:solidFill>
                  <a:srgbClr val="0099FF"/>
                </a:solidFill>
                <a:latin typeface="+mn-ea"/>
              </a:rPr>
              <a:t>、</a:t>
            </a:r>
            <a:r>
              <a:rPr lang="zh-CN" altLang="en-US" sz="2800" b="1" dirty="0" smtClean="0">
                <a:solidFill>
                  <a:srgbClr val="0099FF"/>
                </a:solidFill>
                <a:latin typeface="+mn-ea"/>
              </a:rPr>
              <a:t>学院</a:t>
            </a:r>
            <a:r>
              <a:rPr lang="zh-CN" altLang="en-US" sz="2800" b="1" dirty="0">
                <a:solidFill>
                  <a:srgbClr val="0099FF"/>
                </a:solidFill>
                <a:latin typeface="+mn-ea"/>
              </a:rPr>
              <a:t>（单位）评审会议完成后需报送至聘任办的材料：</a:t>
            </a:r>
            <a:endParaRPr lang="zh-CN" altLang="en-US" sz="2800" b="1" dirty="0">
              <a:solidFill>
                <a:srgbClr val="0099FF"/>
              </a:solidFill>
              <a:latin typeface="+mn-ea"/>
            </a:endParaRPr>
          </a:p>
        </p:txBody>
      </p:sp>
      <p:sp>
        <p:nvSpPr>
          <p:cNvPr id="3" name="文本框 2"/>
          <p:cNvSpPr txBox="1"/>
          <p:nvPr/>
        </p:nvSpPr>
        <p:spPr>
          <a:xfrm>
            <a:off x="327025" y="2150110"/>
            <a:ext cx="11243310" cy="4004945"/>
          </a:xfrm>
          <a:prstGeom prst="rect">
            <a:avLst/>
          </a:prstGeom>
          <a:noFill/>
        </p:spPr>
        <p:txBody>
          <a:bodyPr wrap="square" rtlCol="0">
            <a:spAutoFit/>
          </a:bodyPr>
          <a:lstStyle/>
          <a:p>
            <a:pPr marL="800100" lvl="1" indent="-342900" fontAlgn="base">
              <a:lnSpc>
                <a:spcPct val="120000"/>
              </a:lnSpc>
              <a:spcBef>
                <a:spcPct val="0"/>
              </a:spcBef>
              <a:spcAft>
                <a:spcPct val="0"/>
              </a:spcAft>
              <a:buFont typeface="Wingdings" panose="05000000000000000000" pitchFamily="2" charset="2"/>
              <a:buChar char="n"/>
            </a:pPr>
            <a:r>
              <a:rPr lang="zh-CN" altLang="en-US" sz="2400" dirty="0" smtClean="0">
                <a:solidFill>
                  <a:srgbClr val="553D43"/>
                </a:solidFill>
                <a:latin typeface="微软雅黑" panose="020B0503020204020204" pitchFamily="34" charset="-122"/>
              </a:rPr>
              <a:t>单位</a:t>
            </a:r>
            <a:r>
              <a:rPr lang="zh-CN" altLang="en-US" sz="2400" dirty="0">
                <a:solidFill>
                  <a:srgbClr val="553D43"/>
                </a:solidFill>
                <a:latin typeface="微软雅黑" panose="020B0503020204020204" pitchFamily="34" charset="-122"/>
              </a:rPr>
              <a:t>考核推荐小组成员名单；</a:t>
            </a:r>
            <a:endParaRPr lang="zh-CN" altLang="en-US" sz="2400" dirty="0">
              <a:solidFill>
                <a:srgbClr val="553D43"/>
              </a:solidFill>
              <a:latin typeface="微软雅黑" panose="020B0503020204020204" pitchFamily="34" charset="-122"/>
            </a:endParaRPr>
          </a:p>
          <a:p>
            <a:pPr marL="800100" lvl="1" indent="-342900" fontAlgn="base">
              <a:lnSpc>
                <a:spcPct val="120000"/>
              </a:lnSpc>
              <a:spcBef>
                <a:spcPct val="0"/>
              </a:spcBef>
              <a:spcAft>
                <a:spcPct val="0"/>
              </a:spcAft>
              <a:buFont typeface="Wingdings" panose="05000000000000000000" pitchFamily="2" charset="2"/>
              <a:buChar char="n"/>
            </a:pPr>
            <a:r>
              <a:rPr lang="zh-CN" altLang="en-US" sz="2400" dirty="0" smtClean="0">
                <a:solidFill>
                  <a:srgbClr val="553D43"/>
                </a:solidFill>
                <a:latin typeface="微软雅黑" panose="020B0503020204020204" pitchFamily="34" charset="-122"/>
              </a:rPr>
              <a:t>各单位</a:t>
            </a:r>
            <a:r>
              <a:rPr lang="zh-CN" altLang="en-US" sz="2400" dirty="0">
                <a:solidFill>
                  <a:srgbClr val="553D43"/>
                </a:solidFill>
                <a:latin typeface="微软雅黑" panose="020B0503020204020204" pitchFamily="34" charset="-122"/>
              </a:rPr>
              <a:t>最后所推荐的人选的所有评审材料</a:t>
            </a:r>
            <a:r>
              <a:rPr lang="zh-CN" altLang="en-US" sz="2400" dirty="0" smtClean="0">
                <a:solidFill>
                  <a:srgbClr val="553D43"/>
                </a:solidFill>
                <a:latin typeface="微软雅黑" panose="020B0503020204020204" pitchFamily="34" charset="-122"/>
              </a:rPr>
              <a:t>；</a:t>
            </a:r>
            <a:endParaRPr lang="en-US" altLang="zh-CN" sz="2400" dirty="0" smtClean="0">
              <a:solidFill>
                <a:srgbClr val="553D43"/>
              </a:solidFill>
              <a:latin typeface="微软雅黑" panose="020B0503020204020204" pitchFamily="34" charset="-122"/>
            </a:endParaRPr>
          </a:p>
          <a:p>
            <a:pPr marL="800100" lvl="1" indent="-342900" fontAlgn="base">
              <a:lnSpc>
                <a:spcPct val="120000"/>
              </a:lnSpc>
              <a:spcBef>
                <a:spcPct val="0"/>
              </a:spcBef>
              <a:spcAft>
                <a:spcPct val="0"/>
              </a:spcAft>
              <a:buFont typeface="Wingdings" panose="05000000000000000000" pitchFamily="2" charset="2"/>
              <a:buChar char="n"/>
            </a:pPr>
            <a:r>
              <a:rPr lang="zh-CN" altLang="en-US" sz="2400" dirty="0" smtClean="0">
                <a:solidFill>
                  <a:srgbClr val="553D43"/>
                </a:solidFill>
                <a:latin typeface="微软雅黑" panose="020B0503020204020204" pitchFamily="34" charset="-122"/>
              </a:rPr>
              <a:t>《申请表》</a:t>
            </a:r>
            <a:r>
              <a:rPr lang="zh-CN" altLang="en-US" sz="2400" dirty="0">
                <a:solidFill>
                  <a:srgbClr val="553D43"/>
                </a:solidFill>
                <a:latin typeface="微软雅黑" panose="020B0503020204020204" pitchFamily="34" charset="-122"/>
              </a:rPr>
              <a:t>原件</a:t>
            </a:r>
            <a:r>
              <a:rPr lang="en-US" altLang="zh-CN" sz="2400" dirty="0">
                <a:solidFill>
                  <a:srgbClr val="553D43"/>
                </a:solidFill>
                <a:latin typeface="微软雅黑" panose="020B0503020204020204" pitchFamily="34" charset="-122"/>
              </a:rPr>
              <a:t>2</a:t>
            </a:r>
            <a:r>
              <a:rPr lang="zh-CN" altLang="en-US" sz="2400" dirty="0">
                <a:solidFill>
                  <a:srgbClr val="553D43"/>
                </a:solidFill>
                <a:latin typeface="微软雅黑" panose="020B0503020204020204" pitchFamily="34" charset="-122"/>
              </a:rPr>
              <a:t>份，复印件</a:t>
            </a:r>
            <a:r>
              <a:rPr lang="en-US" altLang="zh-CN" sz="2400" dirty="0">
                <a:solidFill>
                  <a:srgbClr val="553D43"/>
                </a:solidFill>
                <a:latin typeface="微软雅黑" panose="020B0503020204020204" pitchFamily="34" charset="-122"/>
              </a:rPr>
              <a:t>15</a:t>
            </a:r>
            <a:r>
              <a:rPr lang="zh-CN" altLang="en-US" sz="2400" dirty="0" smtClean="0">
                <a:solidFill>
                  <a:srgbClr val="553D43"/>
                </a:solidFill>
                <a:latin typeface="微软雅黑" panose="020B0503020204020204" pitchFamily="34" charset="-122"/>
              </a:rPr>
              <a:t>份（其中正高复印</a:t>
            </a:r>
            <a:r>
              <a:rPr lang="en-US" altLang="zh-CN" sz="2400" dirty="0" smtClean="0">
                <a:solidFill>
                  <a:srgbClr val="553D43"/>
                </a:solidFill>
                <a:latin typeface="微软雅黑" panose="020B0503020204020204" pitchFamily="34" charset="-122"/>
              </a:rPr>
              <a:t>4</a:t>
            </a:r>
            <a:r>
              <a:rPr lang="en-US" altLang="zh-CN" sz="2400" dirty="0" smtClean="0">
                <a:solidFill>
                  <a:srgbClr val="553D43"/>
                </a:solidFill>
                <a:latin typeface="微软雅黑" panose="020B0503020204020204" pitchFamily="34" charset="-122"/>
              </a:rPr>
              <a:t>0</a:t>
            </a:r>
            <a:r>
              <a:rPr lang="zh-CN" altLang="en-US" sz="2400" dirty="0" smtClean="0">
                <a:solidFill>
                  <a:srgbClr val="553D43"/>
                </a:solidFill>
                <a:latin typeface="微软雅黑" panose="020B0503020204020204" pitchFamily="34" charset="-122"/>
              </a:rPr>
              <a:t>份）：</a:t>
            </a:r>
            <a:r>
              <a:rPr lang="zh-CN" altLang="en-US" sz="2400" dirty="0" smtClean="0">
                <a:solidFill>
                  <a:srgbClr val="553D43"/>
                </a:solidFill>
                <a:latin typeface="微软雅黑" panose="020B0503020204020204" pitchFamily="34" charset="-122"/>
                <a:sym typeface="+mn-ea"/>
              </a:rPr>
              <a:t>须</a:t>
            </a:r>
            <a:r>
              <a:rPr lang="zh-CN" altLang="en-US" sz="2400" dirty="0">
                <a:solidFill>
                  <a:srgbClr val="553D43"/>
                </a:solidFill>
                <a:latin typeface="微软雅黑" panose="020B0503020204020204" pitchFamily="34" charset="-122"/>
                <a:sym typeface="+mn-ea"/>
              </a:rPr>
              <a:t>填</a:t>
            </a:r>
            <a:r>
              <a:rPr lang="zh-CN" altLang="en-US" sz="2400" dirty="0" smtClean="0">
                <a:solidFill>
                  <a:srgbClr val="553D43"/>
                </a:solidFill>
                <a:latin typeface="微软雅黑" panose="020B0503020204020204" pitchFamily="34" charset="-122"/>
                <a:sym typeface="+mn-ea"/>
              </a:rPr>
              <a:t>好“教授会”评议</a:t>
            </a:r>
            <a:r>
              <a:rPr lang="zh-CN" altLang="en-US" sz="2400" dirty="0">
                <a:solidFill>
                  <a:srgbClr val="553D43"/>
                </a:solidFill>
                <a:latin typeface="微软雅黑" panose="020B0503020204020204" pitchFamily="34" charset="-122"/>
                <a:sym typeface="+mn-ea"/>
              </a:rPr>
              <a:t>意见、考核推荐小组推荐意见</a:t>
            </a:r>
            <a:r>
              <a:rPr lang="zh-CN" altLang="en-US" sz="2400" dirty="0" smtClean="0">
                <a:solidFill>
                  <a:srgbClr val="553D43"/>
                </a:solidFill>
                <a:latin typeface="微软雅黑" panose="020B0503020204020204" pitchFamily="34" charset="-122"/>
                <a:sym typeface="+mn-ea"/>
              </a:rPr>
              <a:t>；</a:t>
            </a:r>
            <a:endParaRPr lang="zh-CN" altLang="en-US" sz="2400" dirty="0">
              <a:solidFill>
                <a:srgbClr val="553D43"/>
              </a:solidFill>
              <a:latin typeface="微软雅黑" panose="020B0503020204020204" pitchFamily="34" charset="-122"/>
            </a:endParaRPr>
          </a:p>
          <a:p>
            <a:pPr marL="800100" lvl="1" indent="-342900" fontAlgn="base">
              <a:lnSpc>
                <a:spcPct val="120000"/>
              </a:lnSpc>
              <a:spcBef>
                <a:spcPct val="0"/>
              </a:spcBef>
              <a:spcAft>
                <a:spcPct val="0"/>
              </a:spcAft>
              <a:buFont typeface="Wingdings" panose="05000000000000000000" pitchFamily="2" charset="2"/>
              <a:buChar char="n"/>
            </a:pPr>
            <a:r>
              <a:rPr lang="zh-CN" altLang="en-US" sz="2400" dirty="0" smtClean="0">
                <a:solidFill>
                  <a:srgbClr val="553D43"/>
                </a:solidFill>
                <a:latin typeface="微软雅黑" panose="020B0503020204020204" pitchFamily="34" charset="-122"/>
                <a:sym typeface="+mn-ea"/>
              </a:rPr>
              <a:t>代表作</a:t>
            </a:r>
            <a:r>
              <a:rPr lang="zh-CN" altLang="en-US" sz="2400" dirty="0">
                <a:solidFill>
                  <a:srgbClr val="553D43"/>
                </a:solidFill>
                <a:latin typeface="微软雅黑" panose="020B0503020204020204" pitchFamily="34" charset="-122"/>
                <a:sym typeface="+mn-ea"/>
              </a:rPr>
              <a:t>专家鉴定结果（由聘任办提供，不可复印外传，会后原样返还聘任办）</a:t>
            </a:r>
            <a:endParaRPr lang="zh-CN" altLang="en-US" sz="2400" dirty="0">
              <a:solidFill>
                <a:srgbClr val="553D43"/>
              </a:solidFill>
              <a:latin typeface="微软雅黑" panose="020B0503020204020204" pitchFamily="34" charset="-122"/>
            </a:endParaRPr>
          </a:p>
          <a:p>
            <a:pPr marL="800100" lvl="1" indent="-342900" fontAlgn="base">
              <a:lnSpc>
                <a:spcPct val="120000"/>
              </a:lnSpc>
              <a:spcBef>
                <a:spcPct val="0"/>
              </a:spcBef>
              <a:spcAft>
                <a:spcPct val="0"/>
              </a:spcAft>
              <a:buFont typeface="Wingdings" panose="05000000000000000000" pitchFamily="2" charset="2"/>
              <a:buChar char="n"/>
            </a:pPr>
            <a:r>
              <a:rPr lang="zh-CN" altLang="en-US" sz="2400" dirty="0" smtClean="0">
                <a:solidFill>
                  <a:srgbClr val="553D43"/>
                </a:solidFill>
                <a:latin typeface="微软雅黑" panose="020B0503020204020204" pitchFamily="34" charset="-122"/>
              </a:rPr>
              <a:t>学院</a:t>
            </a:r>
            <a:r>
              <a:rPr lang="zh-CN" altLang="en-US" sz="2400" dirty="0">
                <a:solidFill>
                  <a:srgbClr val="553D43"/>
                </a:solidFill>
                <a:latin typeface="微软雅黑" panose="020B0503020204020204" pitchFamily="34" charset="-122"/>
              </a:rPr>
              <a:t>（单位</a:t>
            </a:r>
            <a:r>
              <a:rPr lang="zh-CN" altLang="en-US" sz="2400" dirty="0" smtClean="0">
                <a:solidFill>
                  <a:srgbClr val="553D43"/>
                </a:solidFill>
                <a:latin typeface="微软雅黑" panose="020B0503020204020204" pitchFamily="34" charset="-122"/>
              </a:rPr>
              <a:t>）教授会及单位</a:t>
            </a:r>
            <a:r>
              <a:rPr lang="zh-CN" altLang="en-US" sz="2400" dirty="0">
                <a:solidFill>
                  <a:srgbClr val="553D43"/>
                </a:solidFill>
                <a:latin typeface="微软雅黑" panose="020B0503020204020204" pitchFamily="34" charset="-122"/>
              </a:rPr>
              <a:t>考核</a:t>
            </a:r>
            <a:r>
              <a:rPr lang="zh-CN" altLang="en-US" sz="2400" dirty="0" smtClean="0">
                <a:solidFill>
                  <a:srgbClr val="553D43"/>
                </a:solidFill>
                <a:latin typeface="微软雅黑" panose="020B0503020204020204" pitchFamily="34" charset="-122"/>
              </a:rPr>
              <a:t>推荐评议情况报告各</a:t>
            </a:r>
            <a:r>
              <a:rPr lang="en-US" altLang="zh-CN" sz="2400" dirty="0" smtClean="0">
                <a:solidFill>
                  <a:srgbClr val="553D43"/>
                </a:solidFill>
                <a:latin typeface="微软雅黑" panose="020B0503020204020204" pitchFamily="34" charset="-122"/>
              </a:rPr>
              <a:t>1</a:t>
            </a:r>
            <a:r>
              <a:rPr lang="zh-CN" altLang="en-US" sz="2400" dirty="0">
                <a:solidFill>
                  <a:srgbClr val="553D43"/>
                </a:solidFill>
                <a:latin typeface="微软雅黑" panose="020B0503020204020204" pitchFamily="34" charset="-122"/>
              </a:rPr>
              <a:t>份（须注明会议时间、与会人员、投票情况及推荐</a:t>
            </a:r>
            <a:r>
              <a:rPr lang="zh-CN" altLang="en-US" sz="2400" dirty="0" smtClean="0">
                <a:solidFill>
                  <a:srgbClr val="553D43"/>
                </a:solidFill>
                <a:latin typeface="微软雅黑" panose="020B0503020204020204" pitchFamily="34" charset="-122"/>
              </a:rPr>
              <a:t>意见、</a:t>
            </a:r>
            <a:r>
              <a:rPr lang="zh-CN" altLang="en-US" sz="2400" dirty="0" smtClean="0">
                <a:solidFill>
                  <a:srgbClr val="FF0000"/>
                </a:solidFill>
                <a:latin typeface="微软雅黑" panose="020B0503020204020204" pitchFamily="34" charset="-122"/>
              </a:rPr>
              <a:t>会后公示结果情况说明</a:t>
            </a:r>
            <a:r>
              <a:rPr lang="zh-CN" altLang="en-US" sz="2400" dirty="0" smtClean="0">
                <a:solidFill>
                  <a:srgbClr val="553D43"/>
                </a:solidFill>
                <a:latin typeface="微软雅黑" panose="020B0503020204020204" pitchFamily="34" charset="-122"/>
              </a:rPr>
              <a:t>， 并由评议会负责人签字加盖公章。</a:t>
            </a:r>
            <a:endParaRPr lang="zh-CN" altLang="en-US" sz="2400" dirty="0">
              <a:solidFill>
                <a:srgbClr val="553D43"/>
              </a:solidFill>
              <a:latin typeface="微软雅黑" panose="020B0503020204020204" pitchFamily="34" charset="-122"/>
            </a:endParaRPr>
          </a:p>
          <a:p>
            <a:pPr algn="ctr" fontAlgn="base">
              <a:spcBef>
                <a:spcPct val="0"/>
              </a:spcBef>
              <a:spcAft>
                <a:spcPct val="0"/>
              </a:spcAft>
            </a:pPr>
            <a:endParaRPr lang="zh-CN" altLang="en-US" sz="2400" dirty="0">
              <a:solidFill>
                <a:prstClr val="black"/>
              </a:solidFill>
              <a:latin typeface="微软雅黑" panose="020B0503020204020204" pitchFamily="34" charset="-122"/>
            </a:endParaRPr>
          </a:p>
        </p:txBody>
      </p:sp>
      <p:sp>
        <p:nvSpPr>
          <p:cNvPr id="11" name="椭圆 10"/>
          <p:cNvSpPr/>
          <p:nvPr/>
        </p:nvSpPr>
        <p:spPr>
          <a:xfrm>
            <a:off x="10493232" y="485118"/>
            <a:ext cx="1256079" cy="125607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nvGrpSpPr>
          <p:cNvPr id="26" name="组合 25"/>
          <p:cNvGrpSpPr/>
          <p:nvPr/>
        </p:nvGrpSpPr>
        <p:grpSpPr>
          <a:xfrm>
            <a:off x="0" y="0"/>
            <a:ext cx="12192000" cy="1701165"/>
            <a:chOff x="0" y="0"/>
            <a:chExt cx="19200" cy="2679"/>
          </a:xfrm>
        </p:grpSpPr>
        <p:grpSp>
          <p:nvGrpSpPr>
            <p:cNvPr id="27" name="组合 26"/>
            <p:cNvGrpSpPr/>
            <p:nvPr/>
          </p:nvGrpSpPr>
          <p:grpSpPr>
            <a:xfrm>
              <a:off x="0" y="0"/>
              <a:ext cx="19200" cy="1724"/>
              <a:chOff x="0" y="533400"/>
              <a:chExt cx="4064000" cy="820816"/>
            </a:xfrm>
            <a:solidFill>
              <a:srgbClr val="0099FF"/>
            </a:solidFill>
          </p:grpSpPr>
          <p:sp>
            <p:nvSpPr>
              <p:cNvPr id="28" name="矩形 27"/>
              <p:cNvSpPr/>
              <p:nvPr/>
            </p:nvSpPr>
            <p:spPr>
              <a:xfrm>
                <a:off x="0" y="533400"/>
                <a:ext cx="4064000" cy="82081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109022" y="651420"/>
                <a:ext cx="1429451" cy="530777"/>
              </a:xfrm>
              <a:prstGeom prst="rect">
                <a:avLst/>
              </a:prstGeom>
              <a:grpFill/>
            </p:spPr>
            <p:txBody>
              <a:bodyPr wrap="none">
                <a:spAutoFit/>
              </a:bodyPr>
              <a:lstStyle/>
              <a:p>
                <a:pPr lvl="0"/>
                <a:r>
                  <a:rPr lang="zh-CN" altLang="en-US" sz="4000" b="1" dirty="0" smtClean="0">
                    <a:solidFill>
                      <a:schemeClr val="bg1"/>
                    </a:solidFill>
                  </a:rPr>
                  <a:t>四、评审会议流程</a:t>
                </a:r>
                <a:endParaRPr lang="zh-CN" altLang="en-US" sz="4000" b="1" dirty="0">
                  <a:solidFill>
                    <a:schemeClr val="bg1"/>
                  </a:solidFill>
                </a:endParaRPr>
              </a:p>
            </p:txBody>
          </p:sp>
        </p:grpSp>
        <p:pic>
          <p:nvPicPr>
            <p:cNvPr id="30" name="图片 29"/>
            <p:cNvPicPr>
              <a:picLocks noChangeAspect="1"/>
            </p:cNvPicPr>
            <p:nvPr/>
          </p:nvPicPr>
          <p:blipFill>
            <a:blip r:embed="rId1" cstate="print">
              <a:extLst>
                <a:ext uri="{BEBA8EAE-BF5A-486C-A8C5-ECC9F3942E4B}">
                  <a14:imgProps xmlns:a14="http://schemas.microsoft.com/office/drawing/2010/main">
                    <a14:imgLayer r:embed="rId2">
                      <a14:imgEffect>
                        <a14:backgroundRemoval t="0" b="95355" l="17500" r="82500">
                          <a14:foregroundMark x1="70333" y1="65301" x2="70333" y2="65301"/>
                          <a14:foregroundMark x1="71667" y1="56557" x2="71667" y2="56557"/>
                          <a14:foregroundMark x1="53333" y1="37705" x2="53333" y2="37705"/>
                          <a14:foregroundMark x1="40500" y1="40984" x2="40500" y2="40984"/>
                          <a14:foregroundMark x1="32333" y1="59836" x2="32333" y2="59836"/>
                          <a14:foregroundMark x1="25667" y1="48634" x2="25667" y2="48634"/>
                          <a14:foregroundMark x1="27667" y1="53279" x2="27667" y2="53279"/>
                          <a14:foregroundMark x1="32333" y1="62022" x2="32333" y2="62022"/>
                          <a14:foregroundMark x1="54833" y1="40984" x2="54833" y2="40984"/>
                          <a14:foregroundMark x1="56167" y1="53279" x2="56167" y2="53279"/>
                          <a14:foregroundMark x1="54000" y1="60929" x2="54000" y2="60929"/>
                          <a14:foregroundMark x1="51333" y1="58743" x2="51333" y2="58743"/>
                          <a14:foregroundMark x1="49333" y1="52186" x2="49333" y2="52186"/>
                          <a14:foregroundMark x1="48000" y1="48634" x2="48000" y2="48634"/>
                          <a14:foregroundMark x1="43167" y1="44262" x2="43167" y2="44262"/>
                          <a14:foregroundMark x1="38500" y1="37705" x2="38500" y2="37705"/>
                          <a14:foregroundMark x1="40500" y1="33060" x2="40500" y2="33060"/>
                          <a14:foregroundMark x1="46000" y1="33060" x2="46000" y2="33060"/>
                          <a14:foregroundMark x1="46000" y1="33060" x2="46000" y2="33060"/>
                          <a14:foregroundMark x1="46667" y1="33060" x2="46667" y2="33060"/>
                          <a14:foregroundMark x1="44667" y1="46448" x2="44667" y2="46448"/>
                          <a14:foregroundMark x1="41167" y1="47541" x2="41167" y2="47541"/>
                          <a14:foregroundMark x1="39167" y1="47541" x2="39167" y2="47541"/>
                          <a14:foregroundMark x1="37167" y1="53279" x2="37167" y2="53279"/>
                          <a14:foregroundMark x1="41167" y1="50820" x2="41167" y2="50820"/>
                          <a14:foregroundMark x1="46667" y1="54372" x2="46667" y2="54372"/>
                          <a14:foregroundMark x1="46667" y1="60929" x2="46667" y2="60929"/>
                          <a14:foregroundMark x1="58167" y1="36612" x2="58167" y2="36612"/>
                          <a14:foregroundMark x1="59500" y1="35519" x2="59500" y2="35519"/>
                          <a14:foregroundMark x1="50000" y1="43169" x2="50000" y2="43169"/>
                          <a14:foregroundMark x1="44667" y1="63115" x2="44667" y2="63115"/>
                          <a14:foregroundMark x1="41167" y1="58743" x2="41167" y2="58743"/>
                        </a14:backgroundRemoval>
                      </a14:imgEffect>
                    </a14:imgLayer>
                  </a14:imgProps>
                </a:ext>
                <a:ext uri="{28A0092B-C50C-407E-A947-70E740481C1C}">
                  <a14:useLocalDpi xmlns:a14="http://schemas.microsoft.com/office/drawing/2010/main" val="0"/>
                </a:ext>
              </a:extLst>
            </a:blip>
            <a:stretch>
              <a:fillRect/>
            </a:stretch>
          </p:blipFill>
          <p:spPr>
            <a:xfrm>
              <a:off x="16020" y="809"/>
              <a:ext cx="3066" cy="1870"/>
            </a:xfrm>
            <a:prstGeom prst="rect">
              <a:avLst/>
            </a:prstGeom>
          </p:spPr>
        </p:pic>
      </p:gr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0485" name="矩形 12"/>
          <p:cNvSpPr>
            <a:spLocks noChangeArrowheads="1"/>
          </p:cNvSpPr>
          <p:nvPr/>
        </p:nvSpPr>
        <p:spPr bwMode="auto">
          <a:xfrm>
            <a:off x="122992" y="550990"/>
            <a:ext cx="3434080" cy="614538"/>
          </a:xfrm>
          <a:prstGeom prst="rect">
            <a:avLst/>
          </a:prstGeom>
          <a:noFill/>
          <a:ln w="9525">
            <a:noFill/>
            <a:miter lim="800000"/>
          </a:ln>
        </p:spPr>
        <p:txBody>
          <a:bodyPr wrap="none">
            <a:spAutoFit/>
          </a:bodyPr>
          <a:lstStyle/>
          <a:p>
            <a:pPr fontAlgn="base">
              <a:spcBef>
                <a:spcPct val="0"/>
              </a:spcBef>
              <a:spcAft>
                <a:spcPct val="0"/>
              </a:spcAft>
            </a:pPr>
            <a:r>
              <a:rPr lang="zh-CN" altLang="en-US" sz="3200" b="1" dirty="0">
                <a:solidFill>
                  <a:prstClr val="white"/>
                </a:solidFill>
              </a:rPr>
              <a:t>三、评审会议流程</a:t>
            </a:r>
            <a:endParaRPr lang="zh-CN" altLang="en-US" sz="3200" b="1" dirty="0">
              <a:solidFill>
                <a:prstClr val="white"/>
              </a:solidFill>
            </a:endParaRPr>
          </a:p>
        </p:txBody>
      </p:sp>
      <p:sp>
        <p:nvSpPr>
          <p:cNvPr id="30" name="文本框 29"/>
          <p:cNvSpPr txBox="1"/>
          <p:nvPr/>
        </p:nvSpPr>
        <p:spPr>
          <a:xfrm>
            <a:off x="122992" y="1550039"/>
            <a:ext cx="11648094" cy="3194721"/>
          </a:xfrm>
          <a:prstGeom prst="rect">
            <a:avLst/>
          </a:prstGeom>
          <a:noFill/>
        </p:spPr>
        <p:txBody>
          <a:bodyPr wrap="square" rtlCol="0">
            <a:spAutoFit/>
          </a:bodyPr>
          <a:lstStyle/>
          <a:p>
            <a:pPr fontAlgn="base">
              <a:lnSpc>
                <a:spcPct val="120000"/>
              </a:lnSpc>
              <a:spcBef>
                <a:spcPct val="0"/>
              </a:spcBef>
              <a:spcAft>
                <a:spcPct val="0"/>
              </a:spcAft>
            </a:pPr>
            <a:r>
              <a:rPr lang="zh-CN" altLang="en-US" sz="2800" b="1" dirty="0" smtClean="0">
                <a:solidFill>
                  <a:srgbClr val="708AA5"/>
                </a:solidFill>
                <a:latin typeface="微软雅黑" panose="020B0503020204020204" pitchFamily="34" charset="-122"/>
              </a:rPr>
              <a:t>    </a:t>
            </a:r>
            <a:r>
              <a:rPr lang="en-US" altLang="zh-CN" sz="2800" b="1" dirty="0">
                <a:solidFill>
                  <a:srgbClr val="0099FF"/>
                </a:solidFill>
                <a:latin typeface="+mn-ea"/>
              </a:rPr>
              <a:t>4</a:t>
            </a:r>
            <a:r>
              <a:rPr lang="zh-CN" altLang="en-US" sz="2800" b="1" dirty="0" smtClean="0">
                <a:solidFill>
                  <a:srgbClr val="0099FF"/>
                </a:solidFill>
                <a:latin typeface="+mn-ea"/>
              </a:rPr>
              <a:t>、有关会议的说明：</a:t>
            </a:r>
            <a:endParaRPr lang="zh-CN" altLang="en-US" sz="2800" b="1" dirty="0">
              <a:solidFill>
                <a:srgbClr val="0099FF"/>
              </a:solidFill>
              <a:latin typeface="+mn-ea"/>
            </a:endParaRPr>
          </a:p>
          <a:p>
            <a:pPr fontAlgn="base">
              <a:lnSpc>
                <a:spcPct val="120000"/>
              </a:lnSpc>
              <a:spcBef>
                <a:spcPct val="0"/>
              </a:spcBef>
              <a:spcAft>
                <a:spcPct val="0"/>
              </a:spcAft>
            </a:pPr>
            <a:endParaRPr lang="zh-CN" altLang="en-US" sz="2000" b="1" dirty="0">
              <a:solidFill>
                <a:srgbClr val="0099FF"/>
              </a:solidFill>
              <a:latin typeface="微软雅黑" panose="020B0503020204020204" pitchFamily="34" charset="-122"/>
            </a:endParaRPr>
          </a:p>
          <a:p>
            <a:pPr marL="1257300" lvl="2" indent="-342900" fontAlgn="base">
              <a:lnSpc>
                <a:spcPct val="120000"/>
              </a:lnSpc>
              <a:spcBef>
                <a:spcPct val="0"/>
              </a:spcBef>
              <a:spcAft>
                <a:spcPct val="0"/>
              </a:spcAft>
              <a:buFont typeface="Wingdings" panose="05000000000000000000" pitchFamily="2" charset="2"/>
              <a:buChar char="n"/>
            </a:pPr>
            <a:r>
              <a:rPr lang="zh-CN" altLang="en-US" sz="2400" dirty="0" smtClean="0">
                <a:solidFill>
                  <a:srgbClr val="553D43"/>
                </a:solidFill>
                <a:latin typeface="微软雅黑" panose="020B0503020204020204" pitchFamily="34" charset="-122"/>
              </a:rPr>
              <a:t>申报</a:t>
            </a:r>
            <a:r>
              <a:rPr lang="zh-CN" altLang="en-US" sz="2400" dirty="0">
                <a:solidFill>
                  <a:srgbClr val="553D43"/>
                </a:solidFill>
                <a:latin typeface="微软雅黑" panose="020B0503020204020204" pitchFamily="34" charset="-122"/>
              </a:rPr>
              <a:t>正高级</a:t>
            </a:r>
            <a:r>
              <a:rPr lang="zh-CN" altLang="en-US" sz="2400" dirty="0" smtClean="0">
                <a:solidFill>
                  <a:srgbClr val="553D43"/>
                </a:solidFill>
                <a:latin typeface="微软雅黑" panose="020B0503020204020204" pitchFamily="34" charset="-122"/>
              </a:rPr>
              <a:t>人员须在</a:t>
            </a:r>
            <a:r>
              <a:rPr lang="zh-CN" altLang="en-US" sz="2400" dirty="0">
                <a:solidFill>
                  <a:srgbClr val="553D43"/>
                </a:solidFill>
                <a:latin typeface="微软雅黑" panose="020B0503020204020204" pitchFamily="34" charset="-122"/>
              </a:rPr>
              <a:t>教授会、学部（系列）会议上作述职报告；</a:t>
            </a:r>
            <a:endParaRPr lang="zh-CN" altLang="en-US" sz="2400" dirty="0">
              <a:solidFill>
                <a:srgbClr val="553D43"/>
              </a:solidFill>
              <a:latin typeface="微软雅黑" panose="020B0503020204020204" pitchFamily="34" charset="-122"/>
            </a:endParaRPr>
          </a:p>
          <a:p>
            <a:pPr lvl="2" fontAlgn="base">
              <a:lnSpc>
                <a:spcPct val="120000"/>
              </a:lnSpc>
              <a:spcBef>
                <a:spcPct val="0"/>
              </a:spcBef>
              <a:spcAft>
                <a:spcPct val="0"/>
              </a:spcAft>
            </a:pPr>
            <a:endParaRPr lang="en-US" altLang="zh-CN" sz="2400" dirty="0">
              <a:solidFill>
                <a:srgbClr val="553D43"/>
              </a:solidFill>
              <a:latin typeface="微软雅黑" panose="020B0503020204020204" pitchFamily="34" charset="-122"/>
            </a:endParaRPr>
          </a:p>
          <a:p>
            <a:pPr marL="1257300" lvl="2" indent="-342900" fontAlgn="base">
              <a:lnSpc>
                <a:spcPct val="120000"/>
              </a:lnSpc>
              <a:spcBef>
                <a:spcPct val="0"/>
              </a:spcBef>
              <a:spcAft>
                <a:spcPct val="0"/>
              </a:spcAft>
              <a:buFont typeface="Wingdings" panose="05000000000000000000" pitchFamily="2" charset="2"/>
              <a:buChar char="n"/>
            </a:pPr>
            <a:r>
              <a:rPr lang="zh-CN" altLang="en-US" sz="2400" dirty="0" smtClean="0">
                <a:solidFill>
                  <a:srgbClr val="553D43"/>
                </a:solidFill>
                <a:latin typeface="微软雅黑" panose="020B0503020204020204" pitchFamily="34" charset="-122"/>
              </a:rPr>
              <a:t>出席成员数</a:t>
            </a:r>
            <a:r>
              <a:rPr lang="zh-CN" altLang="en-US" sz="2400" dirty="0" smtClean="0">
                <a:solidFill>
                  <a:srgbClr val="FF0000"/>
                </a:solidFill>
                <a:latin typeface="微软雅黑" panose="020B0503020204020204" pitchFamily="34" charset="-122"/>
              </a:rPr>
              <a:t>超过</a:t>
            </a:r>
            <a:r>
              <a:rPr lang="zh-CN" altLang="en-US" sz="2400" dirty="0" smtClean="0">
                <a:solidFill>
                  <a:srgbClr val="553D43"/>
                </a:solidFill>
                <a:latin typeface="微软雅黑" panose="020B0503020204020204" pitchFamily="34" charset="-122"/>
              </a:rPr>
              <a:t>应到成员数的</a:t>
            </a:r>
            <a:r>
              <a:rPr lang="en-US" altLang="zh-CN" sz="2400" dirty="0" smtClean="0">
                <a:solidFill>
                  <a:srgbClr val="553D43"/>
                </a:solidFill>
                <a:latin typeface="微软雅黑" panose="020B0503020204020204" pitchFamily="34" charset="-122"/>
              </a:rPr>
              <a:t>2/3</a:t>
            </a:r>
            <a:r>
              <a:rPr lang="zh-CN" altLang="en-US" sz="2400" dirty="0" smtClean="0">
                <a:solidFill>
                  <a:srgbClr val="553D43"/>
                </a:solidFill>
                <a:latin typeface="微软雅黑" panose="020B0503020204020204" pitchFamily="34" charset="-122"/>
              </a:rPr>
              <a:t>会议有效，“同意”票数</a:t>
            </a:r>
            <a:r>
              <a:rPr lang="zh-CN" altLang="en-US" sz="2400" dirty="0" smtClean="0">
                <a:solidFill>
                  <a:srgbClr val="FF0000"/>
                </a:solidFill>
                <a:latin typeface="微软雅黑" panose="020B0503020204020204" pitchFamily="34" charset="-122"/>
              </a:rPr>
              <a:t>超过</a:t>
            </a:r>
            <a:r>
              <a:rPr lang="zh-CN" altLang="en-US" sz="2400" dirty="0" smtClean="0">
                <a:solidFill>
                  <a:srgbClr val="553D43"/>
                </a:solidFill>
                <a:latin typeface="微软雅黑" panose="020B0503020204020204" pitchFamily="34" charset="-122"/>
              </a:rPr>
              <a:t>出席成员数的</a:t>
            </a:r>
            <a:r>
              <a:rPr lang="en-US" altLang="zh-CN" sz="2400" dirty="0" smtClean="0">
                <a:solidFill>
                  <a:srgbClr val="553D43"/>
                </a:solidFill>
                <a:latin typeface="微软雅黑" panose="020B0503020204020204" pitchFamily="34" charset="-122"/>
              </a:rPr>
              <a:t>2/3</a:t>
            </a:r>
            <a:r>
              <a:rPr lang="zh-CN" altLang="en-US" sz="2400" dirty="0" smtClean="0">
                <a:solidFill>
                  <a:srgbClr val="553D43"/>
                </a:solidFill>
                <a:latin typeface="微软雅黑" panose="020B0503020204020204" pitchFamily="34" charset="-122"/>
              </a:rPr>
              <a:t>为通过。</a:t>
            </a:r>
            <a:endParaRPr lang="zh-CN" altLang="en-US" sz="2400" dirty="0">
              <a:solidFill>
                <a:srgbClr val="553D43"/>
              </a:solidFill>
              <a:latin typeface="微软雅黑" panose="020B0503020204020204" pitchFamily="34" charset="-122"/>
            </a:endParaRPr>
          </a:p>
          <a:p>
            <a:pPr lvl="2" fontAlgn="base">
              <a:lnSpc>
                <a:spcPct val="120000"/>
              </a:lnSpc>
              <a:spcBef>
                <a:spcPct val="0"/>
              </a:spcBef>
              <a:spcAft>
                <a:spcPct val="0"/>
              </a:spcAft>
            </a:pPr>
            <a:endParaRPr lang="zh-CN" altLang="en-US" sz="2400" dirty="0">
              <a:solidFill>
                <a:srgbClr val="553D43"/>
              </a:solidFill>
              <a:latin typeface="微软雅黑" panose="020B0503020204020204" pitchFamily="34" charset="-122"/>
            </a:endParaRPr>
          </a:p>
        </p:txBody>
      </p:sp>
      <p:sp>
        <p:nvSpPr>
          <p:cNvPr id="9" name="椭圆 8"/>
          <p:cNvSpPr/>
          <p:nvPr/>
        </p:nvSpPr>
        <p:spPr>
          <a:xfrm>
            <a:off x="10493232" y="485118"/>
            <a:ext cx="1256079" cy="125607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nvGrpSpPr>
          <p:cNvPr id="3" name="组合 2"/>
          <p:cNvGrpSpPr/>
          <p:nvPr/>
        </p:nvGrpSpPr>
        <p:grpSpPr>
          <a:xfrm>
            <a:off x="0" y="0"/>
            <a:ext cx="12192000" cy="1701165"/>
            <a:chOff x="0" y="0"/>
            <a:chExt cx="19200" cy="2679"/>
          </a:xfrm>
        </p:grpSpPr>
        <p:grpSp>
          <p:nvGrpSpPr>
            <p:cNvPr id="6" name="组合 5"/>
            <p:cNvGrpSpPr/>
            <p:nvPr/>
          </p:nvGrpSpPr>
          <p:grpSpPr>
            <a:xfrm>
              <a:off x="0" y="0"/>
              <a:ext cx="19200" cy="1724"/>
              <a:chOff x="0" y="533400"/>
              <a:chExt cx="4064000" cy="820816"/>
            </a:xfrm>
            <a:solidFill>
              <a:srgbClr val="0099FF"/>
            </a:solidFill>
          </p:grpSpPr>
          <p:sp>
            <p:nvSpPr>
              <p:cNvPr id="7" name="矩形 6"/>
              <p:cNvSpPr/>
              <p:nvPr/>
            </p:nvSpPr>
            <p:spPr>
              <a:xfrm>
                <a:off x="0" y="533400"/>
                <a:ext cx="4064000" cy="82081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109022" y="651420"/>
                <a:ext cx="1429451" cy="530777"/>
              </a:xfrm>
              <a:prstGeom prst="rect">
                <a:avLst/>
              </a:prstGeom>
              <a:grpFill/>
            </p:spPr>
            <p:txBody>
              <a:bodyPr wrap="none">
                <a:spAutoFit/>
              </a:bodyPr>
              <a:lstStyle/>
              <a:p>
                <a:pPr lvl="0"/>
                <a:r>
                  <a:rPr lang="zh-CN" altLang="en-US" sz="4000" b="1" dirty="0" smtClean="0">
                    <a:solidFill>
                      <a:schemeClr val="bg1"/>
                    </a:solidFill>
                  </a:rPr>
                  <a:t>四、评审会议流程</a:t>
                </a:r>
                <a:endParaRPr lang="zh-CN" altLang="en-US" sz="4000" b="1" dirty="0">
                  <a:solidFill>
                    <a:schemeClr val="bg1"/>
                  </a:solidFill>
                </a:endParaRPr>
              </a:p>
            </p:txBody>
          </p:sp>
        </p:grpSp>
        <p:pic>
          <p:nvPicPr>
            <p:cNvPr id="10" name="图片 9"/>
            <p:cNvPicPr>
              <a:picLocks noChangeAspect="1"/>
            </p:cNvPicPr>
            <p:nvPr/>
          </p:nvPicPr>
          <p:blipFill>
            <a:blip r:embed="rId1" cstate="print">
              <a:extLst>
                <a:ext uri="{BEBA8EAE-BF5A-486C-A8C5-ECC9F3942E4B}">
                  <a14:imgProps xmlns:a14="http://schemas.microsoft.com/office/drawing/2010/main">
                    <a14:imgLayer r:embed="rId2">
                      <a14:imgEffect>
                        <a14:backgroundRemoval t="0" b="95355" l="17500" r="82500">
                          <a14:foregroundMark x1="70333" y1="65301" x2="70333" y2="65301"/>
                          <a14:foregroundMark x1="71667" y1="56557" x2="71667" y2="56557"/>
                          <a14:foregroundMark x1="53333" y1="37705" x2="53333" y2="37705"/>
                          <a14:foregroundMark x1="40500" y1="40984" x2="40500" y2="40984"/>
                          <a14:foregroundMark x1="32333" y1="59836" x2="32333" y2="59836"/>
                          <a14:foregroundMark x1="25667" y1="48634" x2="25667" y2="48634"/>
                          <a14:foregroundMark x1="27667" y1="53279" x2="27667" y2="53279"/>
                          <a14:foregroundMark x1="32333" y1="62022" x2="32333" y2="62022"/>
                          <a14:foregroundMark x1="54833" y1="40984" x2="54833" y2="40984"/>
                          <a14:foregroundMark x1="56167" y1="53279" x2="56167" y2="53279"/>
                          <a14:foregroundMark x1="54000" y1="60929" x2="54000" y2="60929"/>
                          <a14:foregroundMark x1="51333" y1="58743" x2="51333" y2="58743"/>
                          <a14:foregroundMark x1="49333" y1="52186" x2="49333" y2="52186"/>
                          <a14:foregroundMark x1="48000" y1="48634" x2="48000" y2="48634"/>
                          <a14:foregroundMark x1="43167" y1="44262" x2="43167" y2="44262"/>
                          <a14:foregroundMark x1="38500" y1="37705" x2="38500" y2="37705"/>
                          <a14:foregroundMark x1="40500" y1="33060" x2="40500" y2="33060"/>
                          <a14:foregroundMark x1="46000" y1="33060" x2="46000" y2="33060"/>
                          <a14:foregroundMark x1="46000" y1="33060" x2="46000" y2="33060"/>
                          <a14:foregroundMark x1="46667" y1="33060" x2="46667" y2="33060"/>
                          <a14:foregroundMark x1="44667" y1="46448" x2="44667" y2="46448"/>
                          <a14:foregroundMark x1="41167" y1="47541" x2="41167" y2="47541"/>
                          <a14:foregroundMark x1="39167" y1="47541" x2="39167" y2="47541"/>
                          <a14:foregroundMark x1="37167" y1="53279" x2="37167" y2="53279"/>
                          <a14:foregroundMark x1="41167" y1="50820" x2="41167" y2="50820"/>
                          <a14:foregroundMark x1="46667" y1="54372" x2="46667" y2="54372"/>
                          <a14:foregroundMark x1="46667" y1="60929" x2="46667" y2="60929"/>
                          <a14:foregroundMark x1="58167" y1="36612" x2="58167" y2="36612"/>
                          <a14:foregroundMark x1="59500" y1="35519" x2="59500" y2="35519"/>
                          <a14:foregroundMark x1="50000" y1="43169" x2="50000" y2="43169"/>
                          <a14:foregroundMark x1="44667" y1="63115" x2="44667" y2="63115"/>
                          <a14:foregroundMark x1="41167" y1="58743" x2="41167" y2="58743"/>
                        </a14:backgroundRemoval>
                      </a14:imgEffect>
                    </a14:imgLayer>
                  </a14:imgProps>
                </a:ext>
                <a:ext uri="{28A0092B-C50C-407E-A947-70E740481C1C}">
                  <a14:useLocalDpi xmlns:a14="http://schemas.microsoft.com/office/drawing/2010/main" val="0"/>
                </a:ext>
              </a:extLst>
            </a:blip>
            <a:stretch>
              <a:fillRect/>
            </a:stretch>
          </p:blipFill>
          <p:spPr>
            <a:xfrm>
              <a:off x="16020" y="809"/>
              <a:ext cx="3066" cy="1870"/>
            </a:xfrm>
            <a:prstGeom prst="rect">
              <a:avLst/>
            </a:prstGeom>
          </p:spPr>
        </p:pic>
      </p:gr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1" cstate="print">
            <a:lum/>
          </a:blip>
          <a:srcRect/>
          <a:stretch>
            <a:fillRect t="-9000" b="-9000"/>
          </a:stretch>
        </a:blipFill>
        <a:effectLst/>
      </p:bgPr>
    </p:bg>
    <p:spTree>
      <p:nvGrpSpPr>
        <p:cNvPr id="1" name=""/>
        <p:cNvGrpSpPr/>
        <p:nvPr/>
      </p:nvGrpSpPr>
      <p:grpSpPr>
        <a:xfrm>
          <a:off x="0" y="0"/>
          <a:ext cx="0" cy="0"/>
          <a:chOff x="0" y="0"/>
          <a:chExt cx="0" cy="0"/>
        </a:xfrm>
      </p:grpSpPr>
      <p:sp>
        <p:nvSpPr>
          <p:cNvPr id="3" name="矩形 2"/>
          <p:cNvSpPr/>
          <p:nvPr/>
        </p:nvSpPr>
        <p:spPr>
          <a:xfrm>
            <a:off x="0" y="2466354"/>
            <a:ext cx="12191999" cy="2329543"/>
          </a:xfrm>
          <a:prstGeom prst="rect">
            <a:avLst/>
          </a:prstGeom>
          <a:solidFill>
            <a:schemeClr val="accent1">
              <a:lumMod val="60000"/>
              <a:lumOff val="40000"/>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300" name="文本框 12300"/>
          <p:cNvSpPr txBox="1"/>
          <p:nvPr/>
        </p:nvSpPr>
        <p:spPr>
          <a:xfrm>
            <a:off x="7271657" y="4795897"/>
            <a:ext cx="4920343" cy="2062103"/>
          </a:xfrm>
          <a:prstGeom prst="rect">
            <a:avLst/>
          </a:prstGeom>
          <a:noFill/>
          <a:ln w="9525">
            <a:noFill/>
            <a:miter/>
          </a:ln>
        </p:spPr>
        <p:txBody>
          <a:bodyPr wrap="square" anchor="t">
            <a:spAutoFit/>
          </a:bodyPr>
          <a:lstStyle/>
          <a:p>
            <a:pPr fontAlgn="base">
              <a:spcBef>
                <a:spcPct val="0"/>
              </a:spcBef>
              <a:spcAft>
                <a:spcPct val="0"/>
              </a:spcAft>
            </a:pPr>
            <a:r>
              <a:rPr lang="zh-CN" altLang="en-US" sz="3200" b="1" dirty="0">
                <a:solidFill>
                  <a:srgbClr val="CCFF66"/>
                </a:solidFill>
                <a:latin typeface="方正静蕾简体" panose="02000000000000000000" pitchFamily="2" charset="-122"/>
                <a:ea typeface="方正静蕾简体" panose="02000000000000000000" pitchFamily="2" charset="-122"/>
              </a:rPr>
              <a:t>联系人</a:t>
            </a:r>
            <a:r>
              <a:rPr lang="zh-CN" altLang="en-US" sz="3200" b="1" dirty="0" smtClean="0">
                <a:solidFill>
                  <a:srgbClr val="CCFF66"/>
                </a:solidFill>
                <a:latin typeface="方正静蕾简体" panose="02000000000000000000" pitchFamily="2" charset="-122"/>
                <a:ea typeface="方正静蕾简体" panose="02000000000000000000" pitchFamily="2" charset="-122"/>
              </a:rPr>
              <a:t>: 王</a:t>
            </a:r>
            <a:r>
              <a:rPr lang="zh-CN" altLang="en-US" sz="3200" b="1" dirty="0">
                <a:solidFill>
                  <a:srgbClr val="CCFF66"/>
                </a:solidFill>
                <a:latin typeface="方正静蕾简体" panose="02000000000000000000" pitchFamily="2" charset="-122"/>
                <a:ea typeface="方正静蕾简体" panose="02000000000000000000" pitchFamily="2" charset="-122"/>
              </a:rPr>
              <a:t>彩</a:t>
            </a:r>
            <a:r>
              <a:rPr lang="zh-CN" altLang="en-US" sz="3200" b="1" dirty="0" smtClean="0">
                <a:solidFill>
                  <a:srgbClr val="CCFF66"/>
                </a:solidFill>
                <a:latin typeface="方正静蕾简体" panose="02000000000000000000" pitchFamily="2" charset="-122"/>
                <a:ea typeface="方正静蕾简体" panose="02000000000000000000" pitchFamily="2" charset="-122"/>
              </a:rPr>
              <a:t>定   张亮</a:t>
            </a:r>
            <a:endParaRPr lang="zh-CN" altLang="en-US" sz="3200" b="1" dirty="0">
              <a:solidFill>
                <a:srgbClr val="CCFF66"/>
              </a:solidFill>
              <a:latin typeface="方正静蕾简体" panose="02000000000000000000" pitchFamily="2" charset="-122"/>
              <a:ea typeface="方正静蕾简体" panose="02000000000000000000" pitchFamily="2" charset="-122"/>
            </a:endParaRPr>
          </a:p>
          <a:p>
            <a:pPr fontAlgn="base">
              <a:spcBef>
                <a:spcPct val="0"/>
              </a:spcBef>
              <a:spcAft>
                <a:spcPct val="0"/>
              </a:spcAft>
            </a:pPr>
            <a:r>
              <a:rPr lang="zh-CN" altLang="en-US" sz="3200" b="1" dirty="0">
                <a:solidFill>
                  <a:srgbClr val="CCFF66"/>
                </a:solidFill>
                <a:latin typeface="方正静蕾简体" panose="02000000000000000000" pitchFamily="2" charset="-122"/>
                <a:ea typeface="方正静蕾简体" panose="02000000000000000000" pitchFamily="2" charset="-122"/>
              </a:rPr>
              <a:t>联系电话：22865285</a:t>
            </a:r>
            <a:endParaRPr lang="zh-CN" altLang="en-US" sz="3200" b="1" dirty="0">
              <a:solidFill>
                <a:srgbClr val="CCFF66"/>
              </a:solidFill>
              <a:latin typeface="方正静蕾简体" panose="02000000000000000000" pitchFamily="2" charset="-122"/>
              <a:ea typeface="方正静蕾简体" panose="02000000000000000000" pitchFamily="2" charset="-122"/>
            </a:endParaRPr>
          </a:p>
          <a:p>
            <a:pPr fontAlgn="base">
              <a:spcBef>
                <a:spcPct val="0"/>
              </a:spcBef>
              <a:spcAft>
                <a:spcPct val="0"/>
              </a:spcAft>
            </a:pPr>
            <a:r>
              <a:rPr lang="zh-CN" altLang="en-US" sz="3200" b="1" dirty="0">
                <a:solidFill>
                  <a:srgbClr val="CCFF66"/>
                </a:solidFill>
                <a:latin typeface="方正静蕾简体" panose="02000000000000000000" pitchFamily="2" charset="-122"/>
                <a:ea typeface="方正静蕾简体" panose="02000000000000000000" pitchFamily="2" charset="-122"/>
              </a:rPr>
              <a:t>邮箱</a:t>
            </a:r>
            <a:r>
              <a:rPr lang="zh-CN" altLang="en-US" sz="3200" dirty="0">
                <a:solidFill>
                  <a:srgbClr val="CCFF66"/>
                </a:solidFill>
                <a:latin typeface="方正静蕾简体" panose="02000000000000000000" pitchFamily="2" charset="-122"/>
                <a:ea typeface="方正静蕾简体" panose="02000000000000000000" pitchFamily="2" charset="-122"/>
              </a:rPr>
              <a:t>: </a:t>
            </a:r>
            <a:r>
              <a:rPr lang="en-US" altLang="zh-CN" sz="2400" b="1" dirty="0" smtClean="0">
                <a:solidFill>
                  <a:srgbClr val="CCFF66"/>
                </a:solidFill>
                <a:latin typeface="Times New Roman" panose="02020603050405020304" pitchFamily="18" charset="0"/>
                <a:ea typeface="方正静蕾简体" panose="02000000000000000000" pitchFamily="2" charset="-122"/>
                <a:cs typeface="Times New Roman" panose="02020603050405020304" pitchFamily="18" charset="0"/>
              </a:rPr>
              <a:t>478939520@qq.com</a:t>
            </a:r>
            <a:endParaRPr lang="en-US" altLang="zh-CN" sz="2400" b="1" dirty="0">
              <a:solidFill>
                <a:srgbClr val="CCFF66"/>
              </a:solidFill>
              <a:latin typeface="Times New Roman" panose="02020603050405020304" pitchFamily="18" charset="0"/>
              <a:ea typeface="方正静蕾简体" panose="02000000000000000000" pitchFamily="2" charset="-122"/>
              <a:cs typeface="Times New Roman" panose="02020603050405020304" pitchFamily="18" charset="0"/>
            </a:endParaRPr>
          </a:p>
          <a:p>
            <a:pPr fontAlgn="base">
              <a:spcBef>
                <a:spcPct val="0"/>
              </a:spcBef>
              <a:spcAft>
                <a:spcPct val="0"/>
              </a:spcAft>
            </a:pPr>
            <a:r>
              <a:rPr lang="zh-CN" altLang="en-US" sz="3200" b="1" dirty="0">
                <a:solidFill>
                  <a:srgbClr val="CCFF66"/>
                </a:solidFill>
                <a:latin typeface="方正静蕾简体" panose="02000000000000000000" pitchFamily="2" charset="-122"/>
                <a:ea typeface="方正静蕾简体" panose="02000000000000000000" pitchFamily="2" charset="-122"/>
              </a:rPr>
              <a:t>地址：行政北楼西218室</a:t>
            </a:r>
            <a:endParaRPr lang="zh-CN" altLang="en-US" sz="3200" dirty="0">
              <a:solidFill>
                <a:srgbClr val="CCFF66"/>
              </a:solidFill>
              <a:latin typeface="方正静蕾简体" panose="02000000000000000000" pitchFamily="2" charset="-122"/>
              <a:ea typeface="方正静蕾简体" panose="02000000000000000000" pitchFamily="2" charset="-122"/>
            </a:endParaRPr>
          </a:p>
        </p:txBody>
      </p:sp>
      <p:pic>
        <p:nvPicPr>
          <p:cNvPr id="5" name="图片 4"/>
          <p:cNvPicPr>
            <a:picLocks noChangeAspect="1"/>
          </p:cNvPicPr>
          <p:nvPr/>
        </p:nvPicPr>
        <p:blipFill>
          <a:blip r:embed="rId2">
            <a:extLst>
              <a:ext uri="{BEBA8EAE-BF5A-486C-A8C5-ECC9F3942E4B}">
                <a14:imgProps xmlns:a14="http://schemas.microsoft.com/office/drawing/2010/main">
                  <a14:imgLayer r:embed="rId3">
                    <a14:imgEffect>
                      <a14:backgroundRemoval t="10000" b="92500" l="7000" r="93667">
                        <a14:backgroundMark x1="42167" y1="61000" x2="42167" y2="61000"/>
                        <a14:backgroundMark x1="45667" y1="59500" x2="45667" y2="59500"/>
                        <a14:backgroundMark x1="34500" y1="67000" x2="34500" y2="67000"/>
                        <a14:backgroundMark x1="29000" y1="70750" x2="29000" y2="70750"/>
                        <a14:backgroundMark x1="26167" y1="71750" x2="26167" y2="71750"/>
                        <a14:backgroundMark x1="33500" y1="67000" x2="33500" y2="67000"/>
                        <a14:backgroundMark x1="38000" y1="66000" x2="38000" y2="66000"/>
                        <a14:backgroundMark x1="40167" y1="63250" x2="40167" y2="63250"/>
                      </a14:backgroundRemoval>
                    </a14:imgEffect>
                  </a14:imgLayer>
                </a14:imgProps>
              </a:ext>
              <a:ext uri="{28A0092B-C50C-407E-A947-70E740481C1C}">
                <a14:useLocalDpi xmlns:a14="http://schemas.microsoft.com/office/drawing/2010/main" val="0"/>
              </a:ext>
            </a:extLst>
          </a:blip>
          <a:stretch>
            <a:fillRect/>
          </a:stretch>
        </p:blipFill>
        <p:spPr>
          <a:xfrm>
            <a:off x="4573814" y="1561628"/>
            <a:ext cx="5715000" cy="3810000"/>
          </a:xfrm>
          <a:prstGeom prst="rect">
            <a:avLst/>
          </a:prstGeom>
        </p:spPr>
      </p:pic>
      <p:sp>
        <p:nvSpPr>
          <p:cNvPr id="9" name="TextBox 8"/>
          <p:cNvSpPr txBox="1"/>
          <p:nvPr/>
        </p:nvSpPr>
        <p:spPr>
          <a:xfrm>
            <a:off x="907141" y="3123293"/>
            <a:ext cx="10377715" cy="1107996"/>
          </a:xfrm>
          <a:prstGeom prst="rect">
            <a:avLst/>
          </a:prstGeom>
          <a:noFill/>
        </p:spPr>
        <p:txBody>
          <a:bodyPr wrap="square" rtlCol="0">
            <a:spAutoFit/>
          </a:bodyPr>
          <a:lstStyle/>
          <a:p>
            <a:pPr algn="ctr"/>
            <a:r>
              <a:rPr lang="zh-CN" altLang="en-US" sz="6600" b="1" dirty="0" smtClean="0">
                <a:solidFill>
                  <a:srgbClr val="CCFF66"/>
                </a:solidFill>
                <a:latin typeface="微软雅黑" panose="020B0503020204020204" pitchFamily="34" charset="-122"/>
                <a:ea typeface="微软雅黑" panose="020B0503020204020204" pitchFamily="34" charset="-122"/>
              </a:rPr>
              <a:t>预祝各位老师申报成功！</a:t>
            </a:r>
            <a:endParaRPr lang="zh-CN" altLang="en-US" sz="6600" b="1" dirty="0">
              <a:solidFill>
                <a:srgbClr val="CCFF66"/>
              </a:solidFill>
              <a:latin typeface="微软雅黑" panose="020B0503020204020204" pitchFamily="34" charset="-122"/>
              <a:ea typeface="微软雅黑" panose="020B0503020204020204" pitchFamily="34" charset="-122"/>
            </a:endParaRPr>
          </a:p>
        </p:txBody>
      </p:sp>
      <p:sp>
        <p:nvSpPr>
          <p:cNvPr id="2" name="弧形 1"/>
          <p:cNvSpPr/>
          <p:nvPr/>
        </p:nvSpPr>
        <p:spPr>
          <a:xfrm>
            <a:off x="8316686" y="1561628"/>
            <a:ext cx="914400" cy="914400"/>
          </a:xfrm>
          <a:prstGeom prst="arc">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gradFill>
          <a:gsLst>
            <a:gs pos="0">
              <a:srgbClr val="BEE6FE"/>
            </a:gs>
            <a:gs pos="39999">
              <a:srgbClr val="85C2FF"/>
            </a:gs>
            <a:gs pos="70000">
              <a:srgbClr val="C4D6EB"/>
            </a:gs>
            <a:gs pos="100000">
              <a:srgbClr val="FFEBFA"/>
            </a:gs>
          </a:gsLst>
          <a:lin ang="5400000" scaled="0"/>
        </a:gradFill>
        <a:effectLst/>
      </p:bgPr>
    </p:bg>
    <p:spTree>
      <p:nvGrpSpPr>
        <p:cNvPr id="1" name=""/>
        <p:cNvGrpSpPr/>
        <p:nvPr/>
      </p:nvGrpSpPr>
      <p:grpSpPr>
        <a:xfrm>
          <a:off x="0" y="0"/>
          <a:ext cx="0" cy="0"/>
          <a:chOff x="0" y="0"/>
          <a:chExt cx="0" cy="0"/>
        </a:xfrm>
      </p:grpSpPr>
      <p:sp>
        <p:nvSpPr>
          <p:cNvPr id="7" name="矩形 6"/>
          <p:cNvSpPr/>
          <p:nvPr/>
        </p:nvSpPr>
        <p:spPr>
          <a:xfrm>
            <a:off x="-53565" y="-20235"/>
            <a:ext cx="4212928" cy="6842702"/>
          </a:xfrm>
          <a:prstGeom prst="rect">
            <a:avLst/>
          </a:prstGeom>
          <a:blipFill>
            <a:blip r:embed="rId1"/>
            <a:srcRect/>
            <a:stretch>
              <a:fillRect t="-5344"/>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平行四边形 3"/>
          <p:cNvSpPr/>
          <p:nvPr/>
        </p:nvSpPr>
        <p:spPr>
          <a:xfrm>
            <a:off x="3045163" y="15298"/>
            <a:ext cx="3034066" cy="6866873"/>
          </a:xfrm>
          <a:prstGeom prst="parallelogram">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平行四边形 4"/>
          <p:cNvSpPr/>
          <p:nvPr/>
        </p:nvSpPr>
        <p:spPr>
          <a:xfrm>
            <a:off x="3862421" y="-25400"/>
            <a:ext cx="2336648" cy="6866873"/>
          </a:xfrm>
          <a:prstGeom prst="parallelogram">
            <a:avLst>
              <a:gd name="adj" fmla="val 34159"/>
            </a:avLst>
          </a:prstGeom>
          <a:solidFill>
            <a:srgbClr val="669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en-US" altLang="zh-CN" sz="9600" i="1" u="sng" dirty="0" smtClean="0">
                <a:solidFill>
                  <a:prstClr val="white">
                    <a:lumMod val="95000"/>
                  </a:prstClr>
                </a:solidFill>
                <a:latin typeface="Broadway" panose="04040905080B02020502" pitchFamily="82" charset="0"/>
              </a:rPr>
              <a:t>2</a:t>
            </a:r>
            <a:endParaRPr lang="zh-CN" altLang="en-US" sz="9600" i="1" u="sng" dirty="0">
              <a:solidFill>
                <a:prstClr val="white">
                  <a:lumMod val="95000"/>
                </a:prstClr>
              </a:solidFill>
              <a:latin typeface="Broadway" panose="04040905080B02020502" pitchFamily="82" charset="0"/>
            </a:endParaRPr>
          </a:p>
        </p:txBody>
      </p:sp>
      <p:sp>
        <p:nvSpPr>
          <p:cNvPr id="13" name="文本框 12"/>
          <p:cNvSpPr txBox="1"/>
          <p:nvPr/>
        </p:nvSpPr>
        <p:spPr>
          <a:xfrm>
            <a:off x="4666437" y="1175997"/>
            <a:ext cx="828675" cy="1569660"/>
          </a:xfrm>
          <a:prstGeom prst="rect">
            <a:avLst/>
          </a:prstGeom>
          <a:noFill/>
        </p:spPr>
        <p:txBody>
          <a:bodyPr wrap="square" rtlCol="0">
            <a:spAutoFit/>
          </a:bodyPr>
          <a:lstStyle/>
          <a:p>
            <a:r>
              <a:rPr lang="en-US" altLang="zh-CN" sz="9600" i="1" u="sng" dirty="0" smtClean="0">
                <a:solidFill>
                  <a:schemeClr val="bg1">
                    <a:lumMod val="95000"/>
                  </a:schemeClr>
                </a:solidFill>
                <a:latin typeface="Broadway" panose="04040905080B02020502" pitchFamily="82" charset="0"/>
              </a:rPr>
              <a:t>1</a:t>
            </a:r>
            <a:endParaRPr lang="zh-CN" altLang="en-US" sz="9600" i="1" u="sng" dirty="0">
              <a:solidFill>
                <a:schemeClr val="bg1">
                  <a:lumMod val="95000"/>
                </a:schemeClr>
              </a:solidFill>
              <a:latin typeface="Broadway" panose="04040905080B02020502" pitchFamily="82" charset="0"/>
            </a:endParaRPr>
          </a:p>
        </p:txBody>
      </p:sp>
      <p:sp>
        <p:nvSpPr>
          <p:cNvPr id="14" name="文本框 13"/>
          <p:cNvSpPr txBox="1"/>
          <p:nvPr/>
        </p:nvSpPr>
        <p:spPr>
          <a:xfrm>
            <a:off x="4125895" y="5046927"/>
            <a:ext cx="828675" cy="1569660"/>
          </a:xfrm>
          <a:prstGeom prst="rect">
            <a:avLst/>
          </a:prstGeom>
          <a:noFill/>
        </p:spPr>
        <p:txBody>
          <a:bodyPr wrap="square" rtlCol="0">
            <a:spAutoFit/>
          </a:bodyPr>
          <a:lstStyle/>
          <a:p>
            <a:r>
              <a:rPr lang="en-US" altLang="zh-CN" sz="9600" i="1" u="sng" dirty="0" smtClean="0">
                <a:solidFill>
                  <a:schemeClr val="bg1">
                    <a:lumMod val="95000"/>
                  </a:schemeClr>
                </a:solidFill>
                <a:latin typeface="Broadway" panose="04040905080B02020502" pitchFamily="82" charset="0"/>
              </a:rPr>
              <a:t>4</a:t>
            </a:r>
            <a:endParaRPr lang="zh-CN" altLang="en-US" sz="9600" i="1" u="sng" dirty="0">
              <a:solidFill>
                <a:schemeClr val="bg1">
                  <a:lumMod val="95000"/>
                </a:schemeClr>
              </a:solidFill>
              <a:latin typeface="Broadway" panose="04040905080B02020502" pitchFamily="82" charset="0"/>
            </a:endParaRPr>
          </a:p>
        </p:txBody>
      </p:sp>
      <p:sp>
        <p:nvSpPr>
          <p:cNvPr id="15" name="文本框 14"/>
          <p:cNvSpPr txBox="1"/>
          <p:nvPr/>
        </p:nvSpPr>
        <p:spPr>
          <a:xfrm>
            <a:off x="4320718" y="3836107"/>
            <a:ext cx="828675" cy="1569660"/>
          </a:xfrm>
          <a:prstGeom prst="rect">
            <a:avLst/>
          </a:prstGeom>
          <a:noFill/>
        </p:spPr>
        <p:txBody>
          <a:bodyPr wrap="square" rtlCol="0">
            <a:spAutoFit/>
          </a:bodyPr>
          <a:lstStyle/>
          <a:p>
            <a:r>
              <a:rPr lang="en-US" altLang="zh-CN" sz="9600" i="1" u="sng" dirty="0">
                <a:solidFill>
                  <a:schemeClr val="bg1">
                    <a:lumMod val="95000"/>
                  </a:schemeClr>
                </a:solidFill>
                <a:latin typeface="Broadway" panose="04040905080B02020502" pitchFamily="82" charset="0"/>
              </a:rPr>
              <a:t>3</a:t>
            </a:r>
            <a:endParaRPr lang="zh-CN" altLang="en-US" sz="9600" i="1" u="sng" dirty="0">
              <a:solidFill>
                <a:schemeClr val="bg1">
                  <a:lumMod val="95000"/>
                </a:schemeClr>
              </a:solidFill>
              <a:latin typeface="Broadway" panose="04040905080B02020502" pitchFamily="82" charset="0"/>
            </a:endParaRPr>
          </a:p>
        </p:txBody>
      </p:sp>
      <p:grpSp>
        <p:nvGrpSpPr>
          <p:cNvPr id="6" name="组合 5"/>
          <p:cNvGrpSpPr/>
          <p:nvPr/>
        </p:nvGrpSpPr>
        <p:grpSpPr>
          <a:xfrm>
            <a:off x="5944396" y="1792438"/>
            <a:ext cx="5611562" cy="3254489"/>
            <a:chOff x="5999299" y="1792438"/>
            <a:chExt cx="5611562" cy="3254489"/>
          </a:xfrm>
        </p:grpSpPr>
        <p:sp>
          <p:nvSpPr>
            <p:cNvPr id="18" name="文本框 17"/>
            <p:cNvSpPr txBox="1"/>
            <p:nvPr/>
          </p:nvSpPr>
          <p:spPr>
            <a:xfrm>
              <a:off x="6316799" y="1792438"/>
              <a:ext cx="5204298" cy="923330"/>
            </a:xfrm>
            <a:prstGeom prst="rect">
              <a:avLst/>
            </a:prstGeom>
            <a:noFill/>
          </p:spPr>
          <p:txBody>
            <a:bodyPr wrap="square" rtlCol="0">
              <a:spAutoFit/>
            </a:bodyPr>
            <a:lstStyle/>
            <a:p>
              <a:pPr algn="ctr"/>
              <a:r>
                <a:rPr lang="zh-CN" altLang="en-US" sz="5400" b="1" dirty="0">
                  <a:solidFill>
                    <a:schemeClr val="bg2">
                      <a:lumMod val="50000"/>
                    </a:schemeClr>
                  </a:solidFill>
                  <a:latin typeface="方正粗宋简体" panose="03000509000000000000" pitchFamily="65" charset="-122"/>
                  <a:ea typeface="方正粗宋简体" panose="03000509000000000000" pitchFamily="65" charset="-122"/>
                </a:rPr>
                <a:t> 申报有关</a:t>
              </a:r>
              <a:r>
                <a:rPr lang="zh-CN" altLang="en-US" sz="5400" b="1" dirty="0">
                  <a:solidFill>
                    <a:schemeClr val="bg2">
                      <a:lumMod val="50000"/>
                    </a:schemeClr>
                  </a:solidFill>
                  <a:latin typeface="方正小标宋简体" panose="03000509000000000000" pitchFamily="2" charset="-122"/>
                  <a:ea typeface="方正小标宋简体" panose="03000509000000000000" pitchFamily="2" charset="-122"/>
                </a:rPr>
                <a:t>说明</a:t>
              </a:r>
              <a:endParaRPr lang="zh-CN" altLang="en-US" sz="5400" b="1" dirty="0">
                <a:solidFill>
                  <a:schemeClr val="bg2">
                    <a:lumMod val="50000"/>
                  </a:schemeClr>
                </a:solidFill>
                <a:latin typeface="方正小标宋简体" panose="03000509000000000000" pitchFamily="2" charset="-122"/>
                <a:ea typeface="方正小标宋简体" panose="03000509000000000000" pitchFamily="2" charset="-122"/>
              </a:endParaRPr>
            </a:p>
          </p:txBody>
        </p:sp>
        <p:sp>
          <p:nvSpPr>
            <p:cNvPr id="19" name="文本框 18"/>
            <p:cNvSpPr txBox="1"/>
            <p:nvPr/>
          </p:nvSpPr>
          <p:spPr>
            <a:xfrm>
              <a:off x="5999299" y="4236216"/>
              <a:ext cx="5204298" cy="769441"/>
            </a:xfrm>
            <a:prstGeom prst="rect">
              <a:avLst/>
            </a:prstGeom>
            <a:noFill/>
          </p:spPr>
          <p:txBody>
            <a:bodyPr wrap="square" rtlCol="0">
              <a:spAutoFit/>
            </a:bodyPr>
            <a:lstStyle/>
            <a:p>
              <a:pPr algn="ctr"/>
              <a:endParaRPr lang="zh-CN" altLang="en-US" sz="4400" b="1" dirty="0">
                <a:latin typeface="方正粗宋简体" panose="03000509000000000000" pitchFamily="65" charset="-122"/>
                <a:ea typeface="方正粗宋简体" panose="03000509000000000000" pitchFamily="65" charset="-122"/>
              </a:endParaRPr>
            </a:p>
          </p:txBody>
        </p:sp>
        <p:sp>
          <p:nvSpPr>
            <p:cNvPr id="20" name="文本框 19"/>
            <p:cNvSpPr txBox="1"/>
            <p:nvPr/>
          </p:nvSpPr>
          <p:spPr>
            <a:xfrm>
              <a:off x="5999299" y="2976980"/>
              <a:ext cx="5204298" cy="923330"/>
            </a:xfrm>
            <a:prstGeom prst="rect">
              <a:avLst/>
            </a:prstGeom>
            <a:noFill/>
          </p:spPr>
          <p:txBody>
            <a:bodyPr wrap="square" rtlCol="0">
              <a:spAutoFit/>
            </a:bodyPr>
            <a:lstStyle/>
            <a:p>
              <a:pPr algn="ctr"/>
              <a:r>
                <a:rPr lang="zh-CN" altLang="en-US" sz="5400" b="1" dirty="0" smtClean="0">
                  <a:solidFill>
                    <a:schemeClr val="bg2">
                      <a:lumMod val="50000"/>
                    </a:schemeClr>
                  </a:solidFill>
                  <a:latin typeface="方正粗宋简体" panose="03000509000000000000" pitchFamily="65" charset="-122"/>
                  <a:ea typeface="方正粗宋简体" panose="03000509000000000000" pitchFamily="65" charset="-122"/>
                </a:rPr>
                <a:t>    时间进度安排</a:t>
              </a:r>
              <a:endParaRPr lang="zh-CN" altLang="en-US" sz="5400" b="1" dirty="0">
                <a:solidFill>
                  <a:schemeClr val="bg2">
                    <a:lumMod val="50000"/>
                  </a:schemeClr>
                </a:solidFill>
                <a:latin typeface="方正粗宋简体" panose="03000509000000000000" pitchFamily="65" charset="-122"/>
                <a:ea typeface="方正粗宋简体" panose="03000509000000000000" pitchFamily="65" charset="-122"/>
              </a:endParaRPr>
            </a:p>
          </p:txBody>
        </p:sp>
        <p:sp>
          <p:nvSpPr>
            <p:cNvPr id="21" name="文本框 20"/>
            <p:cNvSpPr txBox="1"/>
            <p:nvPr/>
          </p:nvSpPr>
          <p:spPr>
            <a:xfrm>
              <a:off x="6406563" y="4123597"/>
              <a:ext cx="5204298" cy="923330"/>
            </a:xfrm>
            <a:prstGeom prst="rect">
              <a:avLst/>
            </a:prstGeom>
            <a:noFill/>
          </p:spPr>
          <p:txBody>
            <a:bodyPr wrap="square" rtlCol="0">
              <a:spAutoFit/>
            </a:bodyPr>
            <a:lstStyle/>
            <a:p>
              <a:pPr algn="ctr"/>
              <a:r>
                <a:rPr lang="zh-CN" altLang="en-US" sz="5400" b="1" dirty="0" smtClean="0">
                  <a:solidFill>
                    <a:schemeClr val="bg2">
                      <a:lumMod val="50000"/>
                    </a:schemeClr>
                  </a:solidFill>
                  <a:latin typeface="方正粗宋简体" panose="03000509000000000000" pitchFamily="65" charset="-122"/>
                  <a:ea typeface="方正粗宋简体" panose="03000509000000000000" pitchFamily="65" charset="-122"/>
                </a:rPr>
                <a:t>材料准备</a:t>
              </a:r>
              <a:r>
                <a:rPr lang="zh-CN" altLang="en-US" sz="5400" b="1" dirty="0" smtClean="0">
                  <a:solidFill>
                    <a:schemeClr val="bg2">
                      <a:lumMod val="50000"/>
                    </a:schemeClr>
                  </a:solidFill>
                  <a:latin typeface="方正小标宋简体" panose="03000509000000000000" pitchFamily="2" charset="-122"/>
                  <a:ea typeface="方正小标宋简体" panose="03000509000000000000" pitchFamily="2" charset="-122"/>
                </a:rPr>
                <a:t>要求</a:t>
              </a:r>
              <a:endParaRPr lang="zh-CN" altLang="en-US" sz="5400" b="1" dirty="0">
                <a:solidFill>
                  <a:schemeClr val="bg2">
                    <a:lumMod val="50000"/>
                  </a:schemeClr>
                </a:solidFill>
                <a:latin typeface="方正小标宋简体" panose="03000509000000000000" pitchFamily="2" charset="-122"/>
                <a:ea typeface="方正小标宋简体" panose="03000509000000000000" pitchFamily="2" charset="-122"/>
              </a:endParaRPr>
            </a:p>
          </p:txBody>
        </p:sp>
      </p:grpSp>
      <p:cxnSp>
        <p:nvCxnSpPr>
          <p:cNvPr id="27" name="直接连接符 26"/>
          <p:cNvCxnSpPr/>
          <p:nvPr/>
        </p:nvCxnSpPr>
        <p:spPr>
          <a:xfrm flipH="1">
            <a:off x="3348794" y="-29460"/>
            <a:ext cx="810569" cy="6866873"/>
          </a:xfrm>
          <a:prstGeom prst="line">
            <a:avLst/>
          </a:prstGeom>
          <a:ln w="127000">
            <a:solidFill>
              <a:srgbClr val="708AA5"/>
            </a:solidFill>
          </a:ln>
        </p:spPr>
        <p:style>
          <a:lnRef idx="1">
            <a:schemeClr val="accent1"/>
          </a:lnRef>
          <a:fillRef idx="0">
            <a:schemeClr val="accent1"/>
          </a:fillRef>
          <a:effectRef idx="0">
            <a:schemeClr val="accent1"/>
          </a:effectRef>
          <a:fontRef idx="minor">
            <a:schemeClr val="tx1"/>
          </a:fontRef>
        </p:style>
      </p:cxnSp>
      <p:sp>
        <p:nvSpPr>
          <p:cNvPr id="3" name="矩形 2"/>
          <p:cNvSpPr/>
          <p:nvPr/>
        </p:nvSpPr>
        <p:spPr>
          <a:xfrm>
            <a:off x="1" y="-25400"/>
            <a:ext cx="4013200" cy="689227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1" y="0"/>
            <a:ext cx="4418836" cy="686687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6595637" y="5405767"/>
            <a:ext cx="4536819" cy="923330"/>
          </a:xfrm>
          <a:prstGeom prst="rect">
            <a:avLst/>
          </a:prstGeom>
        </p:spPr>
        <p:txBody>
          <a:bodyPr wrap="none">
            <a:spAutoFit/>
          </a:bodyPr>
          <a:lstStyle/>
          <a:p>
            <a:pPr lvl="0" algn="ctr"/>
            <a:r>
              <a:rPr lang="zh-CN" altLang="en-US" sz="4800" b="1" dirty="0" smtClean="0">
                <a:solidFill>
                  <a:srgbClr val="553D43"/>
                </a:solidFill>
                <a:latin typeface="方正粗宋简体" panose="03000509000000000000" pitchFamily="65" charset="-122"/>
                <a:ea typeface="方正粗宋简体" panose="03000509000000000000" pitchFamily="65" charset="-122"/>
              </a:rPr>
              <a:t> </a:t>
            </a:r>
            <a:r>
              <a:rPr lang="zh-CN" altLang="en-US" sz="5400" b="1" dirty="0">
                <a:solidFill>
                  <a:schemeClr val="bg2">
                    <a:lumMod val="50000"/>
                  </a:schemeClr>
                </a:solidFill>
                <a:latin typeface="方正粗宋简体" panose="03000509000000000000" pitchFamily="65" charset="-122"/>
                <a:ea typeface="方正粗宋简体" panose="03000509000000000000" pitchFamily="65" charset="-122"/>
              </a:rPr>
              <a:t>评审会议流程</a:t>
            </a:r>
            <a:endParaRPr lang="zh-CN" altLang="en-US" sz="5400" b="1" dirty="0">
              <a:solidFill>
                <a:schemeClr val="bg2">
                  <a:lumMod val="50000"/>
                </a:schemeClr>
              </a:solidFill>
              <a:latin typeface="方正粗宋简体" panose="03000509000000000000" pitchFamily="65" charset="-122"/>
              <a:ea typeface="方正粗宋简体" panose="03000509000000000000" pitchFamily="65" charset="-122"/>
            </a:endParaRPr>
          </a:p>
        </p:txBody>
      </p:sp>
      <p:sp>
        <p:nvSpPr>
          <p:cNvPr id="16" name="TextBox 15"/>
          <p:cNvSpPr txBox="1"/>
          <p:nvPr/>
        </p:nvSpPr>
        <p:spPr>
          <a:xfrm>
            <a:off x="446922" y="804738"/>
            <a:ext cx="1415772" cy="4702629"/>
          </a:xfrm>
          <a:prstGeom prst="rect">
            <a:avLst/>
          </a:prstGeom>
          <a:noFill/>
        </p:spPr>
        <p:txBody>
          <a:bodyPr vert="eaVert" wrap="square" rtlCol="0">
            <a:spAutoFit/>
          </a:bodyPr>
          <a:lstStyle/>
          <a:p>
            <a:r>
              <a:rPr lang="zh-CN" altLang="en-US" sz="8000" b="1" dirty="0" smtClean="0">
                <a:solidFill>
                  <a:schemeClr val="tx2">
                    <a:lumMod val="75000"/>
                  </a:schemeClr>
                </a:solidFill>
              </a:rPr>
              <a:t>目      录</a:t>
            </a:r>
            <a:endParaRPr lang="zh-CN" altLang="en-US" sz="8000" b="1" dirty="0">
              <a:solidFill>
                <a:schemeClr val="tx2">
                  <a:lumMod val="75000"/>
                </a:schemeClr>
              </a:solidFill>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图示 6"/>
          <p:cNvGraphicFramePr/>
          <p:nvPr/>
        </p:nvGraphicFramePr>
        <p:xfrm>
          <a:off x="327066" y="1715429"/>
          <a:ext cx="11112500" cy="4220647"/>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grpSp>
        <p:nvGrpSpPr>
          <p:cNvPr id="6" name="组合 5"/>
          <p:cNvGrpSpPr/>
          <p:nvPr/>
        </p:nvGrpSpPr>
        <p:grpSpPr>
          <a:xfrm>
            <a:off x="0" y="0"/>
            <a:ext cx="12333809" cy="1772950"/>
            <a:chOff x="0" y="0"/>
            <a:chExt cx="12333809" cy="1772950"/>
          </a:xfrm>
        </p:grpSpPr>
        <p:grpSp>
          <p:nvGrpSpPr>
            <p:cNvPr id="9" name="组合 1"/>
            <p:cNvGrpSpPr/>
            <p:nvPr/>
          </p:nvGrpSpPr>
          <p:grpSpPr>
            <a:xfrm>
              <a:off x="0" y="0"/>
              <a:ext cx="12192000" cy="1094704"/>
              <a:chOff x="0" y="533400"/>
              <a:chExt cx="4064000" cy="820816"/>
            </a:xfrm>
            <a:solidFill>
              <a:srgbClr val="0099FF"/>
            </a:solidFill>
          </p:grpSpPr>
          <p:sp>
            <p:nvSpPr>
              <p:cNvPr id="11" name="矩形 2"/>
              <p:cNvSpPr/>
              <p:nvPr/>
            </p:nvSpPr>
            <p:spPr>
              <a:xfrm>
                <a:off x="0" y="533400"/>
                <a:ext cx="4064000" cy="82081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9022" y="651420"/>
                <a:ext cx="1429451" cy="530777"/>
              </a:xfrm>
              <a:prstGeom prst="rect">
                <a:avLst/>
              </a:prstGeom>
              <a:grpFill/>
            </p:spPr>
            <p:txBody>
              <a:bodyPr wrap="none">
                <a:spAutoFit/>
              </a:bodyPr>
              <a:lstStyle/>
              <a:p>
                <a:pPr lvl="0"/>
                <a:r>
                  <a:rPr lang="zh-CN" altLang="en-US" sz="4000" b="1" dirty="0" smtClean="0">
                    <a:solidFill>
                      <a:schemeClr val="bg1"/>
                    </a:solidFill>
                  </a:rPr>
                  <a:t>一、申报有关说明</a:t>
                </a:r>
                <a:endParaRPr lang="zh-CN" altLang="en-US" sz="4000" b="1" dirty="0">
                  <a:solidFill>
                    <a:schemeClr val="bg1"/>
                  </a:solidFill>
                </a:endParaRPr>
              </a:p>
            </p:txBody>
          </p:sp>
        </p:grpSp>
        <p:pic>
          <p:nvPicPr>
            <p:cNvPr id="10" name="图片 9"/>
            <p:cNvPicPr>
              <a:picLocks noChangeAspect="1"/>
            </p:cNvPicPr>
            <p:nvPr/>
          </p:nvPicPr>
          <p:blipFill>
            <a:blip r:embed="rId6" cstate="print">
              <a:extLst>
                <a:ext uri="{BEBA8EAE-BF5A-486C-A8C5-ECC9F3942E4B}">
                  <a14:imgProps xmlns:a14="http://schemas.microsoft.com/office/drawing/2010/main">
                    <a14:imgLayer r:embed="rId7">
                      <a14:imgEffect>
                        <a14:backgroundRemoval t="0" b="95355" l="17500" r="82500">
                          <a14:foregroundMark x1="70333" y1="65301" x2="70333" y2="65301"/>
                          <a14:foregroundMark x1="71667" y1="56557" x2="71667" y2="56557"/>
                          <a14:foregroundMark x1="53333" y1="37705" x2="53333" y2="37705"/>
                          <a14:foregroundMark x1="40500" y1="40984" x2="40500" y2="40984"/>
                          <a14:foregroundMark x1="32333" y1="59836" x2="32333" y2="59836"/>
                          <a14:foregroundMark x1="25667" y1="48634" x2="25667" y2="48634"/>
                          <a14:foregroundMark x1="27667" y1="53279" x2="27667" y2="53279"/>
                          <a14:foregroundMark x1="32333" y1="62022" x2="32333" y2="62022"/>
                          <a14:foregroundMark x1="54833" y1="40984" x2="54833" y2="40984"/>
                          <a14:foregroundMark x1="56167" y1="53279" x2="56167" y2="53279"/>
                          <a14:foregroundMark x1="54000" y1="60929" x2="54000" y2="60929"/>
                          <a14:foregroundMark x1="51333" y1="58743" x2="51333" y2="58743"/>
                          <a14:foregroundMark x1="49333" y1="52186" x2="49333" y2="52186"/>
                          <a14:foregroundMark x1="48000" y1="48634" x2="48000" y2="48634"/>
                          <a14:foregroundMark x1="43167" y1="44262" x2="43167" y2="44262"/>
                          <a14:foregroundMark x1="38500" y1="37705" x2="38500" y2="37705"/>
                          <a14:foregroundMark x1="40500" y1="33060" x2="40500" y2="33060"/>
                          <a14:foregroundMark x1="46000" y1="33060" x2="46000" y2="33060"/>
                          <a14:foregroundMark x1="46000" y1="33060" x2="46000" y2="33060"/>
                          <a14:foregroundMark x1="46667" y1="33060" x2="46667" y2="33060"/>
                          <a14:foregroundMark x1="44667" y1="46448" x2="44667" y2="46448"/>
                          <a14:foregroundMark x1="41167" y1="47541" x2="41167" y2="47541"/>
                          <a14:foregroundMark x1="39167" y1="47541" x2="39167" y2="47541"/>
                          <a14:foregroundMark x1="37167" y1="53279" x2="37167" y2="53279"/>
                          <a14:foregroundMark x1="41167" y1="50820" x2="41167" y2="50820"/>
                          <a14:foregroundMark x1="46667" y1="54372" x2="46667" y2="54372"/>
                          <a14:foregroundMark x1="46667" y1="60929" x2="46667" y2="60929"/>
                          <a14:foregroundMark x1="58167" y1="36612" x2="58167" y2="36612"/>
                          <a14:foregroundMark x1="59500" y1="35519" x2="59500" y2="35519"/>
                          <a14:foregroundMark x1="50000" y1="43169" x2="50000" y2="43169"/>
                          <a14:foregroundMark x1="44667" y1="63115" x2="44667" y2="63115"/>
                          <a14:foregroundMark x1="41167" y1="58743" x2="41167" y2="58743"/>
                        </a14:backgroundRemoval>
                      </a14:imgEffect>
                    </a14:imgLayer>
                  </a14:imgProps>
                </a:ext>
                <a:ext uri="{28A0092B-C50C-407E-A947-70E740481C1C}">
                  <a14:useLocalDpi xmlns:a14="http://schemas.microsoft.com/office/drawing/2010/main" val="0"/>
                </a:ext>
              </a:extLst>
            </a:blip>
            <a:stretch>
              <a:fillRect/>
            </a:stretch>
          </p:blipFill>
          <p:spPr>
            <a:xfrm>
              <a:off x="10192356" y="466664"/>
              <a:ext cx="2141453" cy="1306286"/>
            </a:xfrm>
            <a:prstGeom prst="rect">
              <a:avLst/>
            </a:prstGeom>
          </p:spPr>
        </p:pic>
      </p:gr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436720" y="2355358"/>
            <a:ext cx="11363094" cy="3725635"/>
          </a:xfrm>
          <a:prstGeom prst="rect">
            <a:avLst/>
          </a:prstGeom>
          <a:noFill/>
        </p:spPr>
        <p:txBody>
          <a:bodyPr wrap="square" rtlCol="0">
            <a:spAutoFit/>
          </a:bodyPr>
          <a:lstStyle/>
          <a:p>
            <a:pPr fontAlgn="auto">
              <a:lnSpc>
                <a:spcPts val="2700"/>
              </a:lnSpc>
            </a:pPr>
            <a:r>
              <a:rPr lang="en-US" altLang="zh-CN" sz="2400" dirty="0">
                <a:latin typeface="微软雅黑" panose="020B0503020204020204" pitchFamily="34" charset="-122"/>
                <a:ea typeface="微软雅黑" panose="020B0503020204020204" pitchFamily="34" charset="-122"/>
              </a:rPr>
              <a:t> </a:t>
            </a:r>
            <a:r>
              <a:rPr lang="en-US" altLang="zh-CN" sz="2400" dirty="0" smtClean="0">
                <a:latin typeface="微软雅黑" panose="020B0503020204020204" pitchFamily="34" charset="-122"/>
                <a:ea typeface="微软雅黑" panose="020B0503020204020204" pitchFamily="34" charset="-122"/>
              </a:rPr>
              <a:t>      </a:t>
            </a:r>
            <a:r>
              <a:rPr lang="en-US" altLang="zh-CN" sz="2400" b="1" dirty="0" smtClean="0">
                <a:solidFill>
                  <a:srgbClr val="3399FF"/>
                </a:solidFill>
                <a:latin typeface="微软雅黑" panose="020B0503020204020204" pitchFamily="34" charset="-122"/>
                <a:ea typeface="微软雅黑" panose="020B0503020204020204" pitchFamily="34" charset="-122"/>
              </a:rPr>
              <a:t>1.</a:t>
            </a:r>
            <a:r>
              <a:rPr lang="zh-CN" altLang="en-US" sz="2400" b="1" dirty="0" smtClean="0">
                <a:solidFill>
                  <a:srgbClr val="3399FF"/>
                </a:solidFill>
                <a:latin typeface="微软雅黑" panose="020B0503020204020204" pitchFamily="34" charset="-122"/>
                <a:ea typeface="微软雅黑" panose="020B0503020204020204" pitchFamily="34" charset="-122"/>
              </a:rPr>
              <a:t>职称</a:t>
            </a:r>
            <a:r>
              <a:rPr lang="zh-CN" altLang="en-US" sz="2400" b="1" dirty="0">
                <a:solidFill>
                  <a:srgbClr val="3399FF"/>
                </a:solidFill>
                <a:latin typeface="微软雅黑" panose="020B0503020204020204" pitchFamily="34" charset="-122"/>
                <a:ea typeface="微软雅黑" panose="020B0503020204020204" pitchFamily="34" charset="-122"/>
              </a:rPr>
              <a:t>外语</a:t>
            </a:r>
            <a:r>
              <a:rPr lang="zh-CN" altLang="en-US" sz="2400" b="1" dirty="0">
                <a:solidFill>
                  <a:srgbClr val="3399FF"/>
                </a:solidFill>
                <a:latin typeface="微软雅黑" panose="020B0503020204020204" pitchFamily="34" charset="-122"/>
                <a:ea typeface="微软雅黑" panose="020B0503020204020204" pitchFamily="34" charset="-122"/>
                <a:sym typeface="+mn-ea"/>
              </a:rPr>
              <a:t>：</a:t>
            </a:r>
            <a:r>
              <a:rPr lang="zh-CN" altLang="en-US" sz="2400" dirty="0" smtClean="0">
                <a:latin typeface="微软雅黑" panose="020B0503020204020204" pitchFamily="34" charset="-122"/>
                <a:ea typeface="微软雅黑" panose="020B0503020204020204" pitchFamily="34" charset="-122"/>
              </a:rPr>
              <a:t>职称外语要求不变，学校统一组织职称外语考试</a:t>
            </a:r>
            <a:r>
              <a:rPr lang="en-US" altLang="zh-CN" sz="2400" dirty="0" smtClean="0">
                <a:latin typeface="微软雅黑" panose="020B0503020204020204" pitchFamily="34" charset="-122"/>
                <a:ea typeface="微软雅黑" panose="020B0503020204020204" pitchFamily="34" charset="-122"/>
              </a:rPr>
              <a:t>,</a:t>
            </a:r>
            <a:r>
              <a:rPr lang="zh-CN" altLang="en-US" sz="2400" dirty="0" smtClean="0">
                <a:latin typeface="微软雅黑" panose="020B0503020204020204" pitchFamily="34" charset="-122"/>
                <a:ea typeface="微软雅黑" panose="020B0503020204020204" pitchFamily="34" charset="-122"/>
              </a:rPr>
              <a:t>今年拟定于</a:t>
            </a:r>
            <a:r>
              <a:rPr lang="en-US" altLang="zh-CN" sz="2400" dirty="0" smtClean="0">
                <a:latin typeface="微软雅黑" panose="020B0503020204020204" pitchFamily="34" charset="-122"/>
                <a:ea typeface="微软雅黑" panose="020B0503020204020204" pitchFamily="34" charset="-122"/>
              </a:rPr>
              <a:t>3</a:t>
            </a:r>
            <a:r>
              <a:rPr lang="zh-CN" altLang="en-US" sz="2400" dirty="0" smtClean="0">
                <a:latin typeface="微软雅黑" panose="020B0503020204020204" pitchFamily="34" charset="-122"/>
                <a:ea typeface="微软雅黑" panose="020B0503020204020204" pitchFamily="34" charset="-122"/>
              </a:rPr>
              <a:t>月  份考试。考虑到本年度应聘人员的实际情况，今年应聘人员可按需参加此次考试，成绩</a:t>
            </a:r>
            <a:r>
              <a:rPr lang="zh-CN" altLang="en-US" sz="2400" dirty="0">
                <a:latin typeface="微软雅黑" panose="020B0503020204020204" pitchFamily="34" charset="-122"/>
                <a:ea typeface="微软雅黑" panose="020B0503020204020204" pitchFamily="34" charset="-122"/>
              </a:rPr>
              <a:t>合格认定为符合要求。</a:t>
            </a:r>
            <a:endParaRPr lang="zh-CN" altLang="en-US" sz="2400" dirty="0">
              <a:latin typeface="微软雅黑" panose="020B0503020204020204" pitchFamily="34" charset="-122"/>
              <a:ea typeface="微软雅黑" panose="020B0503020204020204" pitchFamily="34" charset="-122"/>
            </a:endParaRPr>
          </a:p>
          <a:p>
            <a:pPr fontAlgn="auto">
              <a:lnSpc>
                <a:spcPts val="2700"/>
              </a:lnSpc>
            </a:pPr>
            <a:endParaRPr lang="en-US" altLang="zh-CN" sz="2400" dirty="0" smtClean="0">
              <a:latin typeface="微软雅黑" panose="020B0503020204020204" pitchFamily="34" charset="-122"/>
              <a:ea typeface="微软雅黑" panose="020B0503020204020204" pitchFamily="34" charset="-122"/>
            </a:endParaRPr>
          </a:p>
          <a:p>
            <a:pPr fontAlgn="auto">
              <a:lnSpc>
                <a:spcPts val="2700"/>
              </a:lnSpc>
            </a:pPr>
            <a:r>
              <a:rPr lang="en-US" altLang="zh-CN" sz="2400" dirty="0">
                <a:latin typeface="微软雅黑" panose="020B0503020204020204" pitchFamily="34" charset="-122"/>
                <a:ea typeface="微软雅黑" panose="020B0503020204020204" pitchFamily="34" charset="-122"/>
              </a:rPr>
              <a:t> </a:t>
            </a:r>
            <a:r>
              <a:rPr lang="en-US" altLang="zh-CN" sz="2400" dirty="0" smtClean="0">
                <a:latin typeface="微软雅黑" panose="020B0503020204020204" pitchFamily="34" charset="-122"/>
                <a:ea typeface="微软雅黑" panose="020B0503020204020204" pitchFamily="34" charset="-122"/>
              </a:rPr>
              <a:t>      </a:t>
            </a:r>
            <a:r>
              <a:rPr lang="en-US" altLang="zh-CN" sz="2400" b="1" dirty="0" smtClean="0">
                <a:solidFill>
                  <a:srgbClr val="3399FF"/>
                </a:solidFill>
                <a:latin typeface="微软雅黑" panose="020B0503020204020204" pitchFamily="34" charset="-122"/>
                <a:ea typeface="微软雅黑" panose="020B0503020204020204" pitchFamily="34" charset="-122"/>
              </a:rPr>
              <a:t>2</a:t>
            </a:r>
            <a:r>
              <a:rPr lang="en-US" altLang="zh-CN" sz="2400" b="1" dirty="0">
                <a:solidFill>
                  <a:srgbClr val="3399FF"/>
                </a:solidFill>
                <a:latin typeface="微软雅黑" panose="020B0503020204020204" pitchFamily="34" charset="-122"/>
                <a:ea typeface="微软雅黑" panose="020B0503020204020204" pitchFamily="34" charset="-122"/>
              </a:rPr>
              <a:t>.</a:t>
            </a:r>
            <a:r>
              <a:rPr lang="zh-CN" altLang="en-US" sz="2400" b="1" dirty="0" smtClean="0">
                <a:solidFill>
                  <a:srgbClr val="3399FF"/>
                </a:solidFill>
                <a:latin typeface="微软雅黑" panose="020B0503020204020204" pitchFamily="34" charset="-122"/>
                <a:ea typeface="微软雅黑" panose="020B0503020204020204" pitchFamily="34" charset="-122"/>
              </a:rPr>
              <a:t>实践经历</a:t>
            </a:r>
            <a:r>
              <a:rPr lang="zh-CN" altLang="en-US" sz="2400" b="1" dirty="0">
                <a:solidFill>
                  <a:srgbClr val="3399FF"/>
                </a:solidFill>
                <a:latin typeface="微软雅黑" panose="020B0503020204020204" pitchFamily="34" charset="-122"/>
                <a:ea typeface="微软雅黑" panose="020B0503020204020204" pitchFamily="34" charset="-122"/>
                <a:sym typeface="+mn-ea"/>
              </a:rPr>
              <a:t>：</a:t>
            </a:r>
            <a:r>
              <a:rPr lang="en-US" altLang="zh-CN" sz="2400" dirty="0" smtClean="0">
                <a:solidFill>
                  <a:srgbClr val="FF0000"/>
                </a:solidFill>
                <a:latin typeface="微软雅黑" panose="020B0503020204020204" pitchFamily="34" charset="-122"/>
                <a:ea typeface="微软雅黑" panose="020B0503020204020204" pitchFamily="34" charset="-122"/>
              </a:rPr>
              <a:t>2019</a:t>
            </a:r>
            <a:r>
              <a:rPr lang="zh-CN" altLang="en-US" sz="2400" dirty="0" smtClean="0">
                <a:solidFill>
                  <a:srgbClr val="FF0000"/>
                </a:solidFill>
                <a:latin typeface="微软雅黑" panose="020B0503020204020204" pitchFamily="34" charset="-122"/>
                <a:ea typeface="微软雅黑" panose="020B0503020204020204" pitchFamily="34" charset="-122"/>
              </a:rPr>
              <a:t>年起</a:t>
            </a:r>
            <a:r>
              <a:rPr lang="zh-CN" altLang="en-US" sz="2400" dirty="0" smtClean="0">
                <a:latin typeface="微软雅黑" panose="020B0503020204020204" pitchFamily="34" charset="-122"/>
                <a:ea typeface="微软雅黑" panose="020B0503020204020204" pitchFamily="34" charset="-122"/>
              </a:rPr>
              <a:t>要求</a:t>
            </a:r>
            <a:r>
              <a:rPr lang="en-US" altLang="zh-CN" sz="2400" dirty="0" smtClean="0">
                <a:latin typeface="微软雅黑" panose="020B0503020204020204" pitchFamily="34" charset="-122"/>
                <a:ea typeface="微软雅黑" panose="020B0503020204020204" pitchFamily="34" charset="-122"/>
              </a:rPr>
              <a:t>45</a:t>
            </a:r>
            <a:r>
              <a:rPr lang="zh-CN" altLang="en-US" sz="2400" dirty="0" smtClean="0">
                <a:latin typeface="微软雅黑" panose="020B0503020204020204" pitchFamily="34" charset="-122"/>
                <a:ea typeface="微软雅黑" panose="020B0503020204020204" pitchFamily="34" charset="-122"/>
              </a:rPr>
              <a:t>周岁以下教师具备一年辅导员</a:t>
            </a:r>
            <a:r>
              <a:rPr lang="en-US" altLang="zh-CN" sz="2400" dirty="0" smtClean="0">
                <a:latin typeface="微软雅黑" panose="020B0503020204020204" pitchFamily="34" charset="-122"/>
                <a:ea typeface="微软雅黑" panose="020B0503020204020204" pitchFamily="34" charset="-122"/>
              </a:rPr>
              <a:t>/</a:t>
            </a:r>
            <a:r>
              <a:rPr lang="zh-CN" altLang="en-US" sz="2400" dirty="0" smtClean="0">
                <a:latin typeface="微软雅黑" panose="020B0503020204020204" pitchFamily="34" charset="-122"/>
                <a:ea typeface="微软雅黑" panose="020B0503020204020204" pitchFamily="34" charset="-122"/>
              </a:rPr>
              <a:t>班主任</a:t>
            </a:r>
            <a:r>
              <a:rPr lang="en-US" altLang="zh-CN" sz="2400" dirty="0" smtClean="0">
                <a:latin typeface="微软雅黑" panose="020B0503020204020204" pitchFamily="34" charset="-122"/>
                <a:ea typeface="微软雅黑" panose="020B0503020204020204" pitchFamily="34" charset="-122"/>
              </a:rPr>
              <a:t>/</a:t>
            </a:r>
            <a:r>
              <a:rPr lang="zh-CN" altLang="en-US" sz="2400" dirty="0" smtClean="0">
                <a:latin typeface="微软雅黑" panose="020B0503020204020204" pitchFamily="34" charset="-122"/>
                <a:ea typeface="微软雅黑" panose="020B0503020204020204" pitchFamily="34" charset="-122"/>
              </a:rPr>
              <a:t> 班导师 </a:t>
            </a:r>
            <a:r>
              <a:rPr lang="en-US" altLang="zh-CN" sz="2400" dirty="0" smtClean="0">
                <a:latin typeface="微软雅黑" panose="020B0503020204020204" pitchFamily="34" charset="-122"/>
                <a:ea typeface="微软雅黑" panose="020B0503020204020204" pitchFamily="34" charset="-122"/>
              </a:rPr>
              <a:t>/</a:t>
            </a:r>
            <a:r>
              <a:rPr lang="zh-CN" altLang="en-US" sz="2400" dirty="0" smtClean="0">
                <a:latin typeface="微软雅黑" panose="020B0503020204020204" pitchFamily="34" charset="-122"/>
                <a:ea typeface="微软雅黑" panose="020B0503020204020204" pitchFamily="34" charset="-122"/>
              </a:rPr>
              <a:t>研究生导师</a:t>
            </a:r>
            <a:r>
              <a:rPr lang="en-US" altLang="zh-CN" sz="2400" dirty="0" smtClean="0">
                <a:latin typeface="微软雅黑" panose="020B0503020204020204" pitchFamily="34" charset="-122"/>
                <a:ea typeface="微软雅黑" panose="020B0503020204020204" pitchFamily="34" charset="-122"/>
              </a:rPr>
              <a:t>/</a:t>
            </a:r>
            <a:r>
              <a:rPr lang="zh-CN" altLang="en-US" sz="2400" dirty="0" smtClean="0">
                <a:latin typeface="微软雅黑" panose="020B0503020204020204" pitchFamily="34" charset="-122"/>
                <a:ea typeface="微软雅黑" panose="020B0503020204020204" pitchFamily="34" charset="-122"/>
              </a:rPr>
              <a:t> 工程实践</a:t>
            </a:r>
            <a:r>
              <a:rPr lang="zh-CN" altLang="en-US" sz="2400" dirty="0">
                <a:latin typeface="微软雅黑" panose="020B0503020204020204" pitchFamily="34" charset="-122"/>
                <a:ea typeface="微软雅黑" panose="020B0503020204020204" pitchFamily="34" charset="-122"/>
              </a:rPr>
              <a:t>。</a:t>
            </a:r>
            <a:endParaRPr lang="zh-CN" altLang="en-US" sz="2400" dirty="0">
              <a:latin typeface="微软雅黑" panose="020B0503020204020204" pitchFamily="34" charset="-122"/>
              <a:ea typeface="微软雅黑" panose="020B0503020204020204" pitchFamily="34" charset="-122"/>
            </a:endParaRPr>
          </a:p>
          <a:p>
            <a:pPr fontAlgn="auto">
              <a:lnSpc>
                <a:spcPts val="2700"/>
              </a:lnSpc>
            </a:pPr>
            <a:endParaRPr lang="en-US" altLang="zh-CN" sz="2400" dirty="0" smtClean="0">
              <a:latin typeface="微软雅黑" panose="020B0503020204020204" pitchFamily="34" charset="-122"/>
              <a:ea typeface="微软雅黑" panose="020B0503020204020204" pitchFamily="34" charset="-122"/>
            </a:endParaRPr>
          </a:p>
          <a:p>
            <a:pPr fontAlgn="auto">
              <a:lnSpc>
                <a:spcPts val="2700"/>
              </a:lnSpc>
            </a:pPr>
            <a:r>
              <a:rPr lang="en-US" altLang="zh-CN" sz="2400" dirty="0" smtClean="0">
                <a:latin typeface="微软雅黑" panose="020B0503020204020204" pitchFamily="34" charset="-122"/>
                <a:ea typeface="微软雅黑" panose="020B0503020204020204" pitchFamily="34" charset="-122"/>
              </a:rPr>
              <a:t>      </a:t>
            </a:r>
            <a:r>
              <a:rPr lang="en-US" altLang="zh-CN" sz="2400" b="1" dirty="0" smtClean="0">
                <a:solidFill>
                  <a:srgbClr val="3399FF"/>
                </a:solidFill>
                <a:latin typeface="微软雅黑" panose="020B0503020204020204" pitchFamily="34" charset="-122"/>
                <a:ea typeface="微软雅黑" panose="020B0503020204020204" pitchFamily="34" charset="-122"/>
              </a:rPr>
              <a:t>3.</a:t>
            </a:r>
            <a:r>
              <a:rPr lang="zh-CN" altLang="en-US" sz="2400" b="1" dirty="0" smtClean="0">
                <a:solidFill>
                  <a:srgbClr val="3399FF"/>
                </a:solidFill>
                <a:latin typeface="微软雅黑" panose="020B0503020204020204" pitchFamily="34" charset="-122"/>
                <a:ea typeface="微软雅黑" panose="020B0503020204020204" pitchFamily="34" charset="-122"/>
              </a:rPr>
              <a:t>海外</a:t>
            </a:r>
            <a:r>
              <a:rPr lang="zh-CN" altLang="en-US" sz="2400" b="1" dirty="0">
                <a:solidFill>
                  <a:srgbClr val="3399FF"/>
                </a:solidFill>
                <a:latin typeface="微软雅黑" panose="020B0503020204020204" pitchFamily="34" charset="-122"/>
                <a:ea typeface="微软雅黑" panose="020B0503020204020204" pitchFamily="34" charset="-122"/>
              </a:rPr>
              <a:t>研修经历：</a:t>
            </a:r>
            <a:r>
              <a:rPr lang="zh-CN" altLang="en-US" sz="2400" dirty="0">
                <a:latin typeface="微软雅黑" panose="020B0503020204020204" pitchFamily="34" charset="-122"/>
                <a:ea typeface="微软雅黑" panose="020B0503020204020204" pitchFamily="34" charset="-122"/>
              </a:rPr>
              <a:t>国（境）外研修经历的认定以</a:t>
            </a:r>
            <a:r>
              <a:rPr lang="zh-CN" altLang="en-US" sz="2400" dirty="0" smtClean="0">
                <a:latin typeface="微软雅黑" panose="020B0503020204020204" pitchFamily="34" charset="-122"/>
                <a:ea typeface="微软雅黑" panose="020B0503020204020204" pitchFamily="34" charset="-122"/>
              </a:rPr>
              <a:t>学校部门开具</a:t>
            </a:r>
            <a:r>
              <a:rPr lang="zh-CN" altLang="en-US" sz="2400" dirty="0">
                <a:latin typeface="微软雅黑" panose="020B0503020204020204" pitchFamily="34" charset="-122"/>
                <a:ea typeface="微软雅黑" panose="020B0503020204020204" pitchFamily="34" charset="-122"/>
              </a:rPr>
              <a:t>的相关考核</a:t>
            </a:r>
            <a:r>
              <a:rPr lang="zh-CN" altLang="en-US" sz="2400" dirty="0" smtClean="0">
                <a:latin typeface="微软雅黑" panose="020B0503020204020204" pitchFamily="34" charset="-122"/>
                <a:ea typeface="微软雅黑" panose="020B0503020204020204" pitchFamily="34" charset="-122"/>
              </a:rPr>
              <a:t>证明、留学回国人员证明、出入境记录、外方正式邀请函等为</a:t>
            </a:r>
            <a:r>
              <a:rPr lang="zh-CN" altLang="en-US" sz="2400" dirty="0">
                <a:latin typeface="微软雅黑" panose="020B0503020204020204" pitchFamily="34" charset="-122"/>
                <a:ea typeface="微软雅黑" panose="020B0503020204020204" pitchFamily="34" charset="-122"/>
              </a:rPr>
              <a:t>准</a:t>
            </a:r>
            <a:r>
              <a:rPr lang="zh-CN" altLang="en-US" sz="2400" dirty="0" smtClean="0">
                <a:latin typeface="微软雅黑" panose="020B0503020204020204" pitchFamily="34" charset="-122"/>
                <a:ea typeface="微软雅黑" panose="020B0503020204020204" pitchFamily="34" charset="-122"/>
              </a:rPr>
              <a:t>。</a:t>
            </a:r>
            <a:endParaRPr lang="en-US" altLang="zh-CN" sz="2400" dirty="0"/>
          </a:p>
          <a:p>
            <a:pPr>
              <a:lnSpc>
                <a:spcPct val="140000"/>
              </a:lnSpc>
            </a:pPr>
            <a:endParaRPr lang="zh-CN" altLang="en-US" sz="2400" dirty="0"/>
          </a:p>
        </p:txBody>
      </p:sp>
      <p:sp>
        <p:nvSpPr>
          <p:cNvPr id="4" name="文本框 3"/>
          <p:cNvSpPr txBox="1"/>
          <p:nvPr/>
        </p:nvSpPr>
        <p:spPr>
          <a:xfrm>
            <a:off x="436693" y="1391387"/>
            <a:ext cx="9266664" cy="523220"/>
          </a:xfrm>
          <a:prstGeom prst="rect">
            <a:avLst/>
          </a:prstGeom>
          <a:noFill/>
        </p:spPr>
        <p:txBody>
          <a:bodyPr wrap="square" rtlCol="0">
            <a:spAutoFit/>
          </a:bodyPr>
          <a:lstStyle/>
          <a:p>
            <a:r>
              <a:rPr lang="zh-CN" altLang="en-US" sz="2800" b="1" dirty="0" smtClean="0"/>
              <a:t>（一）聘任基本条件的修订内容及有关规定</a:t>
            </a:r>
            <a:endParaRPr lang="zh-CN" altLang="en-US" sz="2800" b="1" dirty="0"/>
          </a:p>
        </p:txBody>
      </p:sp>
      <p:grpSp>
        <p:nvGrpSpPr>
          <p:cNvPr id="6" name="组合 5"/>
          <p:cNvGrpSpPr/>
          <p:nvPr/>
        </p:nvGrpSpPr>
        <p:grpSpPr>
          <a:xfrm>
            <a:off x="0" y="0"/>
            <a:ext cx="12333809" cy="1772950"/>
            <a:chOff x="0" y="0"/>
            <a:chExt cx="12333809" cy="1772950"/>
          </a:xfrm>
        </p:grpSpPr>
        <p:grpSp>
          <p:nvGrpSpPr>
            <p:cNvPr id="7" name="组合 1"/>
            <p:cNvGrpSpPr/>
            <p:nvPr/>
          </p:nvGrpSpPr>
          <p:grpSpPr>
            <a:xfrm>
              <a:off x="0" y="0"/>
              <a:ext cx="12192000" cy="1094704"/>
              <a:chOff x="0" y="533400"/>
              <a:chExt cx="4064000" cy="820816"/>
            </a:xfrm>
            <a:solidFill>
              <a:srgbClr val="0099FF"/>
            </a:solidFill>
          </p:grpSpPr>
          <p:sp>
            <p:nvSpPr>
              <p:cNvPr id="10" name="矩形 2"/>
              <p:cNvSpPr/>
              <p:nvPr/>
            </p:nvSpPr>
            <p:spPr>
              <a:xfrm>
                <a:off x="0" y="533400"/>
                <a:ext cx="4064000" cy="82081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09022" y="651420"/>
                <a:ext cx="1429451" cy="530777"/>
              </a:xfrm>
              <a:prstGeom prst="rect">
                <a:avLst/>
              </a:prstGeom>
              <a:grpFill/>
            </p:spPr>
            <p:txBody>
              <a:bodyPr wrap="none">
                <a:spAutoFit/>
              </a:bodyPr>
              <a:lstStyle/>
              <a:p>
                <a:pPr lvl="0"/>
                <a:r>
                  <a:rPr lang="zh-CN" altLang="en-US" sz="4000" b="1" dirty="0" smtClean="0">
                    <a:solidFill>
                      <a:schemeClr val="bg1"/>
                    </a:solidFill>
                  </a:rPr>
                  <a:t>一、申报有关说明</a:t>
                </a:r>
                <a:endParaRPr lang="zh-CN" altLang="en-US" sz="4000" b="1" dirty="0">
                  <a:solidFill>
                    <a:schemeClr val="bg1"/>
                  </a:solidFill>
                </a:endParaRPr>
              </a:p>
            </p:txBody>
          </p:sp>
        </p:grpSp>
        <p:pic>
          <p:nvPicPr>
            <p:cNvPr id="9" name="图片 8"/>
            <p:cNvPicPr>
              <a:picLocks noChangeAspect="1"/>
            </p:cNvPicPr>
            <p:nvPr/>
          </p:nvPicPr>
          <p:blipFill>
            <a:blip r:embed="rId1" cstate="print">
              <a:extLst>
                <a:ext uri="{BEBA8EAE-BF5A-486C-A8C5-ECC9F3942E4B}">
                  <a14:imgProps xmlns:a14="http://schemas.microsoft.com/office/drawing/2010/main">
                    <a14:imgLayer r:embed="rId2">
                      <a14:imgEffect>
                        <a14:backgroundRemoval t="0" b="95355" l="17500" r="82500">
                          <a14:foregroundMark x1="70333" y1="65301" x2="70333" y2="65301"/>
                          <a14:foregroundMark x1="71667" y1="56557" x2="71667" y2="56557"/>
                          <a14:foregroundMark x1="53333" y1="37705" x2="53333" y2="37705"/>
                          <a14:foregroundMark x1="40500" y1="40984" x2="40500" y2="40984"/>
                          <a14:foregroundMark x1="32333" y1="59836" x2="32333" y2="59836"/>
                          <a14:foregroundMark x1="25667" y1="48634" x2="25667" y2="48634"/>
                          <a14:foregroundMark x1="27667" y1="53279" x2="27667" y2="53279"/>
                          <a14:foregroundMark x1="32333" y1="62022" x2="32333" y2="62022"/>
                          <a14:foregroundMark x1="54833" y1="40984" x2="54833" y2="40984"/>
                          <a14:foregroundMark x1="56167" y1="53279" x2="56167" y2="53279"/>
                          <a14:foregroundMark x1="54000" y1="60929" x2="54000" y2="60929"/>
                          <a14:foregroundMark x1="51333" y1="58743" x2="51333" y2="58743"/>
                          <a14:foregroundMark x1="49333" y1="52186" x2="49333" y2="52186"/>
                          <a14:foregroundMark x1="48000" y1="48634" x2="48000" y2="48634"/>
                          <a14:foregroundMark x1="43167" y1="44262" x2="43167" y2="44262"/>
                          <a14:foregroundMark x1="38500" y1="37705" x2="38500" y2="37705"/>
                          <a14:foregroundMark x1="40500" y1="33060" x2="40500" y2="33060"/>
                          <a14:foregroundMark x1="46000" y1="33060" x2="46000" y2="33060"/>
                          <a14:foregroundMark x1="46000" y1="33060" x2="46000" y2="33060"/>
                          <a14:foregroundMark x1="46667" y1="33060" x2="46667" y2="33060"/>
                          <a14:foregroundMark x1="44667" y1="46448" x2="44667" y2="46448"/>
                          <a14:foregroundMark x1="41167" y1="47541" x2="41167" y2="47541"/>
                          <a14:foregroundMark x1="39167" y1="47541" x2="39167" y2="47541"/>
                          <a14:foregroundMark x1="37167" y1="53279" x2="37167" y2="53279"/>
                          <a14:foregroundMark x1="41167" y1="50820" x2="41167" y2="50820"/>
                          <a14:foregroundMark x1="46667" y1="54372" x2="46667" y2="54372"/>
                          <a14:foregroundMark x1="46667" y1="60929" x2="46667" y2="60929"/>
                          <a14:foregroundMark x1="58167" y1="36612" x2="58167" y2="36612"/>
                          <a14:foregroundMark x1="59500" y1="35519" x2="59500" y2="35519"/>
                          <a14:foregroundMark x1="50000" y1="43169" x2="50000" y2="43169"/>
                          <a14:foregroundMark x1="44667" y1="63115" x2="44667" y2="63115"/>
                          <a14:foregroundMark x1="41167" y1="58743" x2="41167" y2="58743"/>
                        </a14:backgroundRemoval>
                      </a14:imgEffect>
                    </a14:imgLayer>
                  </a14:imgProps>
                </a:ext>
                <a:ext uri="{28A0092B-C50C-407E-A947-70E740481C1C}">
                  <a14:useLocalDpi xmlns:a14="http://schemas.microsoft.com/office/drawing/2010/main" val="0"/>
                </a:ext>
              </a:extLst>
            </a:blip>
            <a:stretch>
              <a:fillRect/>
            </a:stretch>
          </p:blipFill>
          <p:spPr>
            <a:xfrm>
              <a:off x="10192356" y="466664"/>
              <a:ext cx="2141453" cy="1306286"/>
            </a:xfrm>
            <a:prstGeom prst="rect">
              <a:avLst/>
            </a:prstGeom>
          </p:spPr>
        </p:pic>
      </p:gr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750022" y="1772950"/>
            <a:ext cx="10513060" cy="3046095"/>
          </a:xfrm>
          <a:prstGeom prst="rect">
            <a:avLst/>
          </a:prstGeom>
          <a:noFill/>
        </p:spPr>
        <p:txBody>
          <a:bodyPr wrap="square" rtlCol="0">
            <a:spAutoFit/>
          </a:bodyPr>
          <a:lstStyle/>
          <a:p>
            <a:pPr>
              <a:lnSpc>
                <a:spcPct val="150000"/>
              </a:lnSpc>
            </a:pPr>
            <a:r>
              <a:rPr lang="zh-CN" altLang="en-US" sz="2800" b="1" dirty="0" smtClean="0"/>
              <a:t>（二）</a:t>
            </a:r>
            <a:r>
              <a:rPr lang="zh-CN" altLang="en-US" sz="2800" b="1" dirty="0"/>
              <a:t>新增</a:t>
            </a:r>
            <a:r>
              <a:rPr lang="zh-CN" altLang="en-US" sz="2800" b="1" dirty="0" smtClean="0"/>
              <a:t>两系列评聘要求</a:t>
            </a:r>
            <a:endParaRPr lang="en-US" altLang="zh-CN" sz="2800" b="1" dirty="0" smtClean="0"/>
          </a:p>
          <a:p>
            <a:pPr>
              <a:lnSpc>
                <a:spcPct val="150000"/>
              </a:lnSpc>
            </a:pPr>
            <a:r>
              <a:rPr lang="en-US" altLang="zh-CN" sz="2800" b="1" dirty="0" smtClean="0"/>
              <a:t>     </a:t>
            </a:r>
            <a:r>
              <a:rPr lang="en-US" altLang="zh-CN" sz="2400" b="1" dirty="0" smtClean="0"/>
              <a:t> </a:t>
            </a:r>
            <a:r>
              <a:rPr lang="en-US" altLang="zh-CN" sz="2400" b="1" dirty="0" smtClean="0">
                <a:solidFill>
                  <a:srgbClr val="3399FF"/>
                </a:solidFill>
              </a:rPr>
              <a:t>1</a:t>
            </a:r>
            <a:r>
              <a:rPr lang="en-US" altLang="zh-CN" sz="2400" b="1" dirty="0">
                <a:solidFill>
                  <a:srgbClr val="3399FF"/>
                </a:solidFill>
              </a:rPr>
              <a:t>. </a:t>
            </a:r>
            <a:r>
              <a:rPr lang="zh-CN" altLang="en-US" sz="2400" b="1" dirty="0" smtClean="0">
                <a:solidFill>
                  <a:srgbClr val="3399FF"/>
                </a:solidFill>
              </a:rPr>
              <a:t>依岗申报</a:t>
            </a:r>
            <a:r>
              <a:rPr lang="zh-CN" altLang="en-US" sz="2400" b="1" dirty="0">
                <a:solidFill>
                  <a:srgbClr val="3399FF"/>
                </a:solidFill>
              </a:rPr>
              <a:t>：</a:t>
            </a:r>
            <a:r>
              <a:rPr lang="zh-CN" altLang="en-US" sz="2400" dirty="0"/>
              <a:t>公共基础课教师可按规定申报</a:t>
            </a:r>
            <a:r>
              <a:rPr lang="zh-CN" altLang="en-US" sz="2400" b="1" dirty="0">
                <a:solidFill>
                  <a:srgbClr val="FF0000"/>
                </a:solidFill>
              </a:rPr>
              <a:t>教学为主型教师系列</a:t>
            </a:r>
            <a:r>
              <a:rPr lang="zh-CN" altLang="en-US" sz="2400" dirty="0"/>
              <a:t>高级职务，科研系列人员可按规定申报</a:t>
            </a:r>
            <a:r>
              <a:rPr lang="zh-CN" altLang="en-US" sz="2400" b="1" dirty="0">
                <a:solidFill>
                  <a:srgbClr val="FF0000"/>
                </a:solidFill>
              </a:rPr>
              <a:t>成果转化与技术推广系列</a:t>
            </a:r>
            <a:r>
              <a:rPr lang="zh-CN" altLang="en-US" sz="2400" dirty="0"/>
              <a:t>高级职务。</a:t>
            </a:r>
            <a:endParaRPr lang="en-US" altLang="zh-CN" sz="2400" dirty="0"/>
          </a:p>
          <a:p>
            <a:pPr>
              <a:lnSpc>
                <a:spcPct val="150000"/>
              </a:lnSpc>
            </a:pPr>
            <a:r>
              <a:rPr lang="en-US" altLang="zh-CN" sz="2400" dirty="0"/>
              <a:t> </a:t>
            </a:r>
            <a:r>
              <a:rPr lang="en-US" altLang="zh-CN" sz="2400" dirty="0" smtClean="0"/>
              <a:t>       </a:t>
            </a:r>
            <a:r>
              <a:rPr lang="en-US" altLang="zh-CN" sz="2400" b="1" dirty="0" smtClean="0">
                <a:solidFill>
                  <a:srgbClr val="3399FF"/>
                </a:solidFill>
              </a:rPr>
              <a:t>2</a:t>
            </a:r>
            <a:r>
              <a:rPr lang="en-US" altLang="zh-CN" sz="2400" b="1" dirty="0">
                <a:solidFill>
                  <a:srgbClr val="3399FF"/>
                </a:solidFill>
              </a:rPr>
              <a:t>.</a:t>
            </a:r>
            <a:r>
              <a:rPr lang="zh-CN" altLang="en-US" sz="2400" b="1" dirty="0">
                <a:solidFill>
                  <a:srgbClr val="3399FF"/>
                </a:solidFill>
              </a:rPr>
              <a:t>评聘程序</a:t>
            </a:r>
            <a:r>
              <a:rPr lang="zh-CN" altLang="en-US" sz="2400" b="1" dirty="0" smtClean="0">
                <a:solidFill>
                  <a:srgbClr val="3399FF"/>
                </a:solidFill>
              </a:rPr>
              <a:t>： </a:t>
            </a:r>
            <a:r>
              <a:rPr lang="zh-CN" altLang="en-US" sz="2400" dirty="0"/>
              <a:t>参照</a:t>
            </a:r>
            <a:r>
              <a:rPr lang="zh-CN" altLang="en-US" sz="2400" dirty="0" smtClean="0"/>
              <a:t>教师、科研系列评聘程序，但评聘时单独成立系列评议组进行评议。</a:t>
            </a:r>
            <a:endParaRPr lang="en-US" altLang="zh-CN" sz="2400" dirty="0"/>
          </a:p>
        </p:txBody>
      </p:sp>
      <p:grpSp>
        <p:nvGrpSpPr>
          <p:cNvPr id="7" name="组合 6"/>
          <p:cNvGrpSpPr/>
          <p:nvPr/>
        </p:nvGrpSpPr>
        <p:grpSpPr>
          <a:xfrm>
            <a:off x="0" y="0"/>
            <a:ext cx="12333809" cy="1772950"/>
            <a:chOff x="0" y="0"/>
            <a:chExt cx="12333809" cy="1772950"/>
          </a:xfrm>
        </p:grpSpPr>
        <p:grpSp>
          <p:nvGrpSpPr>
            <p:cNvPr id="9" name="组合 1"/>
            <p:cNvGrpSpPr/>
            <p:nvPr/>
          </p:nvGrpSpPr>
          <p:grpSpPr>
            <a:xfrm>
              <a:off x="0" y="0"/>
              <a:ext cx="12192000" cy="1094704"/>
              <a:chOff x="0" y="533400"/>
              <a:chExt cx="4064000" cy="820816"/>
            </a:xfrm>
            <a:solidFill>
              <a:srgbClr val="0099FF"/>
            </a:solidFill>
          </p:grpSpPr>
          <p:sp>
            <p:nvSpPr>
              <p:cNvPr id="11" name="矩形 2"/>
              <p:cNvSpPr/>
              <p:nvPr/>
            </p:nvSpPr>
            <p:spPr>
              <a:xfrm>
                <a:off x="0" y="533400"/>
                <a:ext cx="4064000" cy="82081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9022" y="651420"/>
                <a:ext cx="1429451" cy="530777"/>
              </a:xfrm>
              <a:prstGeom prst="rect">
                <a:avLst/>
              </a:prstGeom>
              <a:grpFill/>
            </p:spPr>
            <p:txBody>
              <a:bodyPr wrap="none">
                <a:spAutoFit/>
              </a:bodyPr>
              <a:lstStyle/>
              <a:p>
                <a:pPr lvl="0"/>
                <a:r>
                  <a:rPr lang="zh-CN" altLang="en-US" sz="4000" b="1" dirty="0" smtClean="0">
                    <a:solidFill>
                      <a:schemeClr val="bg1"/>
                    </a:solidFill>
                  </a:rPr>
                  <a:t>一、申报有关说明</a:t>
                </a:r>
                <a:endParaRPr lang="zh-CN" altLang="en-US" sz="4000" b="1" dirty="0">
                  <a:solidFill>
                    <a:schemeClr val="bg1"/>
                  </a:solidFill>
                </a:endParaRPr>
              </a:p>
            </p:txBody>
          </p:sp>
        </p:grpSp>
        <p:pic>
          <p:nvPicPr>
            <p:cNvPr id="10" name="图片 9"/>
            <p:cNvPicPr>
              <a:picLocks noChangeAspect="1"/>
            </p:cNvPicPr>
            <p:nvPr/>
          </p:nvPicPr>
          <p:blipFill>
            <a:blip r:embed="rId1" cstate="print">
              <a:extLst>
                <a:ext uri="{BEBA8EAE-BF5A-486C-A8C5-ECC9F3942E4B}">
                  <a14:imgProps xmlns:a14="http://schemas.microsoft.com/office/drawing/2010/main">
                    <a14:imgLayer r:embed="rId2">
                      <a14:imgEffect>
                        <a14:backgroundRemoval t="0" b="95355" l="17500" r="82500">
                          <a14:foregroundMark x1="70333" y1="65301" x2="70333" y2="65301"/>
                          <a14:foregroundMark x1="71667" y1="56557" x2="71667" y2="56557"/>
                          <a14:foregroundMark x1="53333" y1="37705" x2="53333" y2="37705"/>
                          <a14:foregroundMark x1="40500" y1="40984" x2="40500" y2="40984"/>
                          <a14:foregroundMark x1="32333" y1="59836" x2="32333" y2="59836"/>
                          <a14:foregroundMark x1="25667" y1="48634" x2="25667" y2="48634"/>
                          <a14:foregroundMark x1="27667" y1="53279" x2="27667" y2="53279"/>
                          <a14:foregroundMark x1="32333" y1="62022" x2="32333" y2="62022"/>
                          <a14:foregroundMark x1="54833" y1="40984" x2="54833" y2="40984"/>
                          <a14:foregroundMark x1="56167" y1="53279" x2="56167" y2="53279"/>
                          <a14:foregroundMark x1="54000" y1="60929" x2="54000" y2="60929"/>
                          <a14:foregroundMark x1="51333" y1="58743" x2="51333" y2="58743"/>
                          <a14:foregroundMark x1="49333" y1="52186" x2="49333" y2="52186"/>
                          <a14:foregroundMark x1="48000" y1="48634" x2="48000" y2="48634"/>
                          <a14:foregroundMark x1="43167" y1="44262" x2="43167" y2="44262"/>
                          <a14:foregroundMark x1="38500" y1="37705" x2="38500" y2="37705"/>
                          <a14:foregroundMark x1="40500" y1="33060" x2="40500" y2="33060"/>
                          <a14:foregroundMark x1="46000" y1="33060" x2="46000" y2="33060"/>
                          <a14:foregroundMark x1="46000" y1="33060" x2="46000" y2="33060"/>
                          <a14:foregroundMark x1="46667" y1="33060" x2="46667" y2="33060"/>
                          <a14:foregroundMark x1="44667" y1="46448" x2="44667" y2="46448"/>
                          <a14:foregroundMark x1="41167" y1="47541" x2="41167" y2="47541"/>
                          <a14:foregroundMark x1="39167" y1="47541" x2="39167" y2="47541"/>
                          <a14:foregroundMark x1="37167" y1="53279" x2="37167" y2="53279"/>
                          <a14:foregroundMark x1="41167" y1="50820" x2="41167" y2="50820"/>
                          <a14:foregroundMark x1="46667" y1="54372" x2="46667" y2="54372"/>
                          <a14:foregroundMark x1="46667" y1="60929" x2="46667" y2="60929"/>
                          <a14:foregroundMark x1="58167" y1="36612" x2="58167" y2="36612"/>
                          <a14:foregroundMark x1="59500" y1="35519" x2="59500" y2="35519"/>
                          <a14:foregroundMark x1="50000" y1="43169" x2="50000" y2="43169"/>
                          <a14:foregroundMark x1="44667" y1="63115" x2="44667" y2="63115"/>
                          <a14:foregroundMark x1="41167" y1="58743" x2="41167" y2="58743"/>
                        </a14:backgroundRemoval>
                      </a14:imgEffect>
                    </a14:imgLayer>
                  </a14:imgProps>
                </a:ext>
                <a:ext uri="{28A0092B-C50C-407E-A947-70E740481C1C}">
                  <a14:useLocalDpi xmlns:a14="http://schemas.microsoft.com/office/drawing/2010/main" val="0"/>
                </a:ext>
              </a:extLst>
            </a:blip>
            <a:stretch>
              <a:fillRect/>
            </a:stretch>
          </p:blipFill>
          <p:spPr>
            <a:xfrm>
              <a:off x="10192356" y="466664"/>
              <a:ext cx="2141453" cy="1306286"/>
            </a:xfrm>
            <a:prstGeom prst="rect">
              <a:avLst/>
            </a:prstGeom>
          </p:spPr>
        </p:pic>
      </p:gr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85799" y="2112085"/>
            <a:ext cx="10353908" cy="4225925"/>
          </a:xfrm>
          <a:prstGeom prst="rect">
            <a:avLst/>
          </a:prstGeom>
          <a:noFill/>
        </p:spPr>
        <p:txBody>
          <a:bodyPr wrap="square" rtlCol="0">
            <a:spAutoFit/>
          </a:bodyPr>
          <a:lstStyle/>
          <a:p>
            <a:pPr>
              <a:lnSpc>
                <a:spcPct val="140000"/>
              </a:lnSpc>
            </a:pPr>
            <a:r>
              <a:rPr lang="en-US" altLang="zh-CN" sz="2400" dirty="0"/>
              <a:t> </a:t>
            </a:r>
            <a:r>
              <a:rPr lang="en-US" altLang="zh-CN" sz="2400" dirty="0" smtClean="0"/>
              <a:t>      </a:t>
            </a:r>
            <a:r>
              <a:rPr lang="zh-CN" altLang="en-US" sz="2400" b="1" dirty="0" smtClean="0">
                <a:solidFill>
                  <a:srgbClr val="3399FF"/>
                </a:solidFill>
              </a:rPr>
              <a:t>考虑到论文的投稿及发表周期等因素，文件规定了期刊动态调整的过渡期，具体说明如下：</a:t>
            </a:r>
            <a:endParaRPr lang="en-US" altLang="zh-CN" sz="2400" b="1" dirty="0" smtClean="0">
              <a:solidFill>
                <a:srgbClr val="3399FF"/>
              </a:solidFill>
            </a:endParaRPr>
          </a:p>
          <a:p>
            <a:pPr>
              <a:lnSpc>
                <a:spcPct val="140000"/>
              </a:lnSpc>
            </a:pPr>
            <a:r>
              <a:rPr lang="en-US" altLang="zh-CN" sz="2400" dirty="0" smtClean="0"/>
              <a:t>        1.</a:t>
            </a:r>
            <a:r>
              <a:rPr lang="zh-CN" altLang="en-US" sz="2400" dirty="0" smtClean="0"/>
              <a:t>  </a:t>
            </a:r>
            <a:r>
              <a:rPr lang="en-US" altLang="zh-CN" sz="2400" dirty="0" smtClean="0"/>
              <a:t>2017</a:t>
            </a:r>
            <a:r>
              <a:rPr lang="zh-CN" altLang="en-US" sz="2400" dirty="0" smtClean="0"/>
              <a:t>版新增期刊有效期从</a:t>
            </a:r>
            <a:r>
              <a:rPr lang="en-US" altLang="zh-CN" sz="2400" b="1" dirty="0" smtClean="0">
                <a:solidFill>
                  <a:srgbClr val="FF0000"/>
                </a:solidFill>
              </a:rPr>
              <a:t>2017</a:t>
            </a:r>
            <a:r>
              <a:rPr lang="zh-CN" altLang="en-US" sz="2400" b="1" dirty="0" smtClean="0">
                <a:solidFill>
                  <a:srgbClr val="FF0000"/>
                </a:solidFill>
              </a:rPr>
              <a:t>年</a:t>
            </a:r>
            <a:r>
              <a:rPr lang="en-US" altLang="zh-CN" sz="2400" b="1" dirty="0" smtClean="0">
                <a:solidFill>
                  <a:srgbClr val="FF0000"/>
                </a:solidFill>
              </a:rPr>
              <a:t>1</a:t>
            </a:r>
            <a:r>
              <a:rPr lang="zh-CN" altLang="en-US" sz="2400" b="1" dirty="0" smtClean="0">
                <a:solidFill>
                  <a:srgbClr val="FF0000"/>
                </a:solidFill>
              </a:rPr>
              <a:t>月</a:t>
            </a:r>
            <a:r>
              <a:rPr lang="en-US" altLang="zh-CN" sz="2400" b="1" dirty="0" smtClean="0">
                <a:solidFill>
                  <a:srgbClr val="FF0000"/>
                </a:solidFill>
              </a:rPr>
              <a:t>1</a:t>
            </a:r>
            <a:r>
              <a:rPr lang="zh-CN" altLang="en-US" sz="2400" b="1" dirty="0" smtClean="0">
                <a:solidFill>
                  <a:srgbClr val="FF0000"/>
                </a:solidFill>
              </a:rPr>
              <a:t>日</a:t>
            </a:r>
            <a:r>
              <a:rPr lang="zh-CN" altLang="en-US" sz="2400" dirty="0" smtClean="0"/>
              <a:t>起算。</a:t>
            </a:r>
            <a:endParaRPr lang="en-US" altLang="zh-CN" sz="2400" dirty="0" smtClean="0"/>
          </a:p>
          <a:p>
            <a:pPr>
              <a:lnSpc>
                <a:spcPct val="140000"/>
              </a:lnSpc>
            </a:pPr>
            <a:r>
              <a:rPr lang="en-US" altLang="zh-CN" sz="2400" dirty="0"/>
              <a:t> </a:t>
            </a:r>
            <a:r>
              <a:rPr lang="en-US" altLang="zh-CN" sz="2400" dirty="0" smtClean="0"/>
              <a:t>       2. 2017</a:t>
            </a:r>
            <a:r>
              <a:rPr lang="zh-CN" altLang="en-US" sz="2400" dirty="0" smtClean="0"/>
              <a:t>版删除期刊失效期从</a:t>
            </a:r>
            <a:r>
              <a:rPr lang="en-US" altLang="zh-CN" sz="2400" b="1" dirty="0" smtClean="0">
                <a:solidFill>
                  <a:srgbClr val="FF0000"/>
                </a:solidFill>
              </a:rPr>
              <a:t>2018</a:t>
            </a:r>
            <a:r>
              <a:rPr lang="zh-CN" altLang="en-US" sz="2400" b="1" dirty="0" smtClean="0">
                <a:solidFill>
                  <a:srgbClr val="FF0000"/>
                </a:solidFill>
              </a:rPr>
              <a:t>年</a:t>
            </a:r>
            <a:r>
              <a:rPr lang="en-US" altLang="zh-CN" sz="2400" b="1" dirty="0" smtClean="0">
                <a:solidFill>
                  <a:srgbClr val="FF0000"/>
                </a:solidFill>
              </a:rPr>
              <a:t>1</a:t>
            </a:r>
            <a:r>
              <a:rPr lang="zh-CN" altLang="en-US" sz="2400" b="1" dirty="0" smtClean="0">
                <a:solidFill>
                  <a:srgbClr val="FF0000"/>
                </a:solidFill>
              </a:rPr>
              <a:t>月</a:t>
            </a:r>
            <a:r>
              <a:rPr lang="en-US" altLang="zh-CN" sz="2400" b="1" dirty="0" smtClean="0">
                <a:solidFill>
                  <a:srgbClr val="FF0000"/>
                </a:solidFill>
              </a:rPr>
              <a:t>1</a:t>
            </a:r>
            <a:r>
              <a:rPr lang="zh-CN" altLang="en-US" sz="2400" b="1" dirty="0" smtClean="0">
                <a:solidFill>
                  <a:srgbClr val="FF0000"/>
                </a:solidFill>
              </a:rPr>
              <a:t>日</a:t>
            </a:r>
            <a:r>
              <a:rPr lang="zh-CN" altLang="en-US" sz="2400" dirty="0" smtClean="0"/>
              <a:t>起算，此日期之前发表的删除期刊仍按</a:t>
            </a:r>
            <a:r>
              <a:rPr lang="en-US" altLang="zh-CN" sz="2400" dirty="0" smtClean="0"/>
              <a:t>2013</a:t>
            </a:r>
            <a:r>
              <a:rPr lang="zh-CN" altLang="en-US" sz="2400" dirty="0" smtClean="0"/>
              <a:t>版规定的期刊级别认定。</a:t>
            </a:r>
            <a:endParaRPr lang="en-US" altLang="zh-CN" sz="2400" dirty="0" smtClean="0"/>
          </a:p>
          <a:p>
            <a:pPr>
              <a:lnSpc>
                <a:spcPct val="140000"/>
              </a:lnSpc>
            </a:pPr>
            <a:r>
              <a:rPr lang="zh-CN" altLang="en-US" sz="2400" dirty="0" smtClean="0"/>
              <a:t>        </a:t>
            </a:r>
            <a:r>
              <a:rPr lang="en-US" altLang="zh-CN" sz="2400" dirty="0" smtClean="0"/>
              <a:t>3.</a:t>
            </a:r>
            <a:r>
              <a:rPr lang="zh-CN" altLang="en-US" sz="2400" dirty="0" smtClean="0"/>
              <a:t>其余列入文件的期刊目录如</a:t>
            </a:r>
            <a:r>
              <a:rPr lang="en-US" altLang="zh-CN" sz="2400" dirty="0" smtClean="0"/>
              <a:t>CSSCI</a:t>
            </a:r>
            <a:r>
              <a:rPr lang="zh-CN" altLang="en-US" sz="2400" dirty="0"/>
              <a:t>、</a:t>
            </a:r>
            <a:r>
              <a:rPr lang="en-US" altLang="zh-CN" sz="2400" dirty="0"/>
              <a:t>CSCD </a:t>
            </a:r>
            <a:r>
              <a:rPr lang="zh-CN" altLang="en-US" sz="2400" dirty="0"/>
              <a:t>收录期刊和</a:t>
            </a:r>
            <a:r>
              <a:rPr lang="zh-CN" altLang="en-US" sz="2400" dirty="0" smtClean="0"/>
              <a:t>北京大学核心学术期刊目录、全国学科评估统计的有关学科期刊目录等变动情况仍按原要求实行动态调整。</a:t>
            </a:r>
            <a:endParaRPr lang="en-US" altLang="zh-CN" sz="2400" dirty="0"/>
          </a:p>
        </p:txBody>
      </p:sp>
      <p:sp>
        <p:nvSpPr>
          <p:cNvPr id="4" name="文本框 3"/>
          <p:cNvSpPr txBox="1"/>
          <p:nvPr/>
        </p:nvSpPr>
        <p:spPr>
          <a:xfrm>
            <a:off x="830765" y="1546463"/>
            <a:ext cx="9266664" cy="523220"/>
          </a:xfrm>
          <a:prstGeom prst="rect">
            <a:avLst/>
          </a:prstGeom>
          <a:noFill/>
        </p:spPr>
        <p:txBody>
          <a:bodyPr wrap="square" rtlCol="0">
            <a:spAutoFit/>
          </a:bodyPr>
          <a:lstStyle/>
          <a:p>
            <a:r>
              <a:rPr lang="zh-CN" altLang="en-US" sz="2800" b="1" dirty="0" smtClean="0"/>
              <a:t>（三）关于期刊的说明</a:t>
            </a:r>
            <a:endParaRPr lang="zh-CN" altLang="en-US" sz="2800" b="1" dirty="0"/>
          </a:p>
        </p:txBody>
      </p:sp>
      <p:grpSp>
        <p:nvGrpSpPr>
          <p:cNvPr id="6" name="组合 5"/>
          <p:cNvGrpSpPr/>
          <p:nvPr/>
        </p:nvGrpSpPr>
        <p:grpSpPr>
          <a:xfrm>
            <a:off x="0" y="0"/>
            <a:ext cx="12333809" cy="1772950"/>
            <a:chOff x="0" y="0"/>
            <a:chExt cx="12333809" cy="1772950"/>
          </a:xfrm>
        </p:grpSpPr>
        <p:grpSp>
          <p:nvGrpSpPr>
            <p:cNvPr id="7" name="组合 1"/>
            <p:cNvGrpSpPr/>
            <p:nvPr/>
          </p:nvGrpSpPr>
          <p:grpSpPr>
            <a:xfrm>
              <a:off x="0" y="0"/>
              <a:ext cx="12192000" cy="1094704"/>
              <a:chOff x="0" y="533400"/>
              <a:chExt cx="4064000" cy="820816"/>
            </a:xfrm>
            <a:solidFill>
              <a:srgbClr val="0099FF"/>
            </a:solidFill>
          </p:grpSpPr>
          <p:sp>
            <p:nvSpPr>
              <p:cNvPr id="10" name="矩形 2"/>
              <p:cNvSpPr/>
              <p:nvPr/>
            </p:nvSpPr>
            <p:spPr>
              <a:xfrm>
                <a:off x="0" y="533400"/>
                <a:ext cx="4064000" cy="82081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09022" y="651420"/>
                <a:ext cx="1429451" cy="530777"/>
              </a:xfrm>
              <a:prstGeom prst="rect">
                <a:avLst/>
              </a:prstGeom>
              <a:grpFill/>
            </p:spPr>
            <p:txBody>
              <a:bodyPr wrap="none">
                <a:spAutoFit/>
              </a:bodyPr>
              <a:lstStyle/>
              <a:p>
                <a:pPr lvl="0"/>
                <a:r>
                  <a:rPr lang="zh-CN" altLang="en-US" sz="4000" b="1" dirty="0" smtClean="0">
                    <a:solidFill>
                      <a:schemeClr val="bg1"/>
                    </a:solidFill>
                  </a:rPr>
                  <a:t>一、申报有关说明</a:t>
                </a:r>
                <a:endParaRPr lang="zh-CN" altLang="en-US" sz="4000" b="1" dirty="0">
                  <a:solidFill>
                    <a:schemeClr val="bg1"/>
                  </a:solidFill>
                </a:endParaRPr>
              </a:p>
            </p:txBody>
          </p:sp>
        </p:grpSp>
        <p:pic>
          <p:nvPicPr>
            <p:cNvPr id="9" name="图片 8"/>
            <p:cNvPicPr>
              <a:picLocks noChangeAspect="1"/>
            </p:cNvPicPr>
            <p:nvPr/>
          </p:nvPicPr>
          <p:blipFill>
            <a:blip r:embed="rId1" cstate="print">
              <a:extLst>
                <a:ext uri="{BEBA8EAE-BF5A-486C-A8C5-ECC9F3942E4B}">
                  <a14:imgProps xmlns:a14="http://schemas.microsoft.com/office/drawing/2010/main">
                    <a14:imgLayer r:embed="rId2">
                      <a14:imgEffect>
                        <a14:backgroundRemoval t="0" b="95355" l="17500" r="82500">
                          <a14:foregroundMark x1="70333" y1="65301" x2="70333" y2="65301"/>
                          <a14:foregroundMark x1="71667" y1="56557" x2="71667" y2="56557"/>
                          <a14:foregroundMark x1="53333" y1="37705" x2="53333" y2="37705"/>
                          <a14:foregroundMark x1="40500" y1="40984" x2="40500" y2="40984"/>
                          <a14:foregroundMark x1="32333" y1="59836" x2="32333" y2="59836"/>
                          <a14:foregroundMark x1="25667" y1="48634" x2="25667" y2="48634"/>
                          <a14:foregroundMark x1="27667" y1="53279" x2="27667" y2="53279"/>
                          <a14:foregroundMark x1="32333" y1="62022" x2="32333" y2="62022"/>
                          <a14:foregroundMark x1="54833" y1="40984" x2="54833" y2="40984"/>
                          <a14:foregroundMark x1="56167" y1="53279" x2="56167" y2="53279"/>
                          <a14:foregroundMark x1="54000" y1="60929" x2="54000" y2="60929"/>
                          <a14:foregroundMark x1="51333" y1="58743" x2="51333" y2="58743"/>
                          <a14:foregroundMark x1="49333" y1="52186" x2="49333" y2="52186"/>
                          <a14:foregroundMark x1="48000" y1="48634" x2="48000" y2="48634"/>
                          <a14:foregroundMark x1="43167" y1="44262" x2="43167" y2="44262"/>
                          <a14:foregroundMark x1="38500" y1="37705" x2="38500" y2="37705"/>
                          <a14:foregroundMark x1="40500" y1="33060" x2="40500" y2="33060"/>
                          <a14:foregroundMark x1="46000" y1="33060" x2="46000" y2="33060"/>
                          <a14:foregroundMark x1="46000" y1="33060" x2="46000" y2="33060"/>
                          <a14:foregroundMark x1="46667" y1="33060" x2="46667" y2="33060"/>
                          <a14:foregroundMark x1="44667" y1="46448" x2="44667" y2="46448"/>
                          <a14:foregroundMark x1="41167" y1="47541" x2="41167" y2="47541"/>
                          <a14:foregroundMark x1="39167" y1="47541" x2="39167" y2="47541"/>
                          <a14:foregroundMark x1="37167" y1="53279" x2="37167" y2="53279"/>
                          <a14:foregroundMark x1="41167" y1="50820" x2="41167" y2="50820"/>
                          <a14:foregroundMark x1="46667" y1="54372" x2="46667" y2="54372"/>
                          <a14:foregroundMark x1="46667" y1="60929" x2="46667" y2="60929"/>
                          <a14:foregroundMark x1="58167" y1="36612" x2="58167" y2="36612"/>
                          <a14:foregroundMark x1="59500" y1="35519" x2="59500" y2="35519"/>
                          <a14:foregroundMark x1="50000" y1="43169" x2="50000" y2="43169"/>
                          <a14:foregroundMark x1="44667" y1="63115" x2="44667" y2="63115"/>
                          <a14:foregroundMark x1="41167" y1="58743" x2="41167" y2="58743"/>
                        </a14:backgroundRemoval>
                      </a14:imgEffect>
                    </a14:imgLayer>
                  </a14:imgProps>
                </a:ext>
                <a:ext uri="{28A0092B-C50C-407E-A947-70E740481C1C}">
                  <a14:useLocalDpi xmlns:a14="http://schemas.microsoft.com/office/drawing/2010/main" val="0"/>
                </a:ext>
              </a:extLst>
            </a:blip>
            <a:stretch>
              <a:fillRect/>
            </a:stretch>
          </p:blipFill>
          <p:spPr>
            <a:xfrm>
              <a:off x="10192356" y="466664"/>
              <a:ext cx="2141453" cy="1306286"/>
            </a:xfrm>
            <a:prstGeom prst="rect">
              <a:avLst/>
            </a:prstGeom>
          </p:spPr>
        </p:pic>
      </p:gr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nvGraphicFramePr>
        <p:xfrm>
          <a:off x="4526557" y="1881924"/>
          <a:ext cx="7997780" cy="4390086"/>
        </p:xfrm>
        <a:graphic>
          <a:graphicData uri="http://schemas.openxmlformats.org/drawingml/2006/table">
            <a:tbl>
              <a:tblPr firstRow="1" bandRow="1">
                <a:tableStyleId>{2D5ABB26-0587-4C30-8999-92F81FD0307C}</a:tableStyleId>
              </a:tblPr>
              <a:tblGrid>
                <a:gridCol w="2324355"/>
                <a:gridCol w="5673425"/>
              </a:tblGrid>
              <a:tr h="623640">
                <a:tc>
                  <a:txBody>
                    <a:bodyPr/>
                    <a:lstStyle/>
                    <a:p>
                      <a:pPr algn="just"/>
                      <a:r>
                        <a:rPr lang="en-US" altLang="zh-CN" sz="2800" b="1" dirty="0" smtClean="0">
                          <a:solidFill>
                            <a:srgbClr val="FF0000"/>
                          </a:solidFill>
                          <a:latin typeface="+mn-lt"/>
                          <a:cs typeface="Segoe UI Black" panose="020B0A02040204020203" pitchFamily="34" charset="0"/>
                        </a:rPr>
                        <a:t>1</a:t>
                      </a:r>
                      <a:r>
                        <a:rPr lang="zh-CN" altLang="en-US" sz="2800" b="1" dirty="0" smtClean="0">
                          <a:solidFill>
                            <a:srgbClr val="FF0000"/>
                          </a:solidFill>
                          <a:latin typeface="+mn-lt"/>
                          <a:cs typeface="Segoe UI Black" panose="020B0A02040204020203" pitchFamily="34" charset="0"/>
                        </a:rPr>
                        <a:t>.</a:t>
                      </a:r>
                      <a:r>
                        <a:rPr lang="zh-CN" altLang="en-US" sz="2800" b="1" baseline="0" dirty="0" smtClean="0">
                          <a:solidFill>
                            <a:srgbClr val="FF0000"/>
                          </a:solidFill>
                          <a:latin typeface="+mn-lt"/>
                          <a:cs typeface="Segoe UI Black" panose="020B0A02040204020203" pitchFamily="34" charset="0"/>
                        </a:rPr>
                        <a:t> </a:t>
                      </a:r>
                      <a:r>
                        <a:rPr lang="en-US" altLang="zh-CN" sz="2800" b="1" baseline="0" dirty="0" smtClean="0">
                          <a:solidFill>
                            <a:srgbClr val="FF0000"/>
                          </a:solidFill>
                          <a:latin typeface="+mn-lt"/>
                          <a:cs typeface="Segoe UI Black" panose="020B0A02040204020203" pitchFamily="34" charset="0"/>
                        </a:rPr>
                        <a:t>18</a:t>
                      </a:r>
                      <a:r>
                        <a:rPr lang="zh-CN" altLang="en-US" sz="2800" b="1" baseline="0" dirty="0" smtClean="0">
                          <a:solidFill>
                            <a:srgbClr val="FF0000"/>
                          </a:solidFill>
                          <a:latin typeface="+mn-lt"/>
                          <a:cs typeface="Segoe UI Black" panose="020B0A02040204020203" pitchFamily="34" charset="0"/>
                        </a:rPr>
                        <a:t> </a:t>
                      </a:r>
                      <a:r>
                        <a:rPr lang="zh-CN" altLang="en-US" sz="2800" b="1" dirty="0" smtClean="0">
                          <a:solidFill>
                            <a:srgbClr val="FF0000"/>
                          </a:solidFill>
                          <a:latin typeface="+mn-lt"/>
                          <a:cs typeface="Segoe UI Black" panose="020B0A02040204020203" pitchFamily="34" charset="0"/>
                        </a:rPr>
                        <a:t>-</a:t>
                      </a:r>
                      <a:r>
                        <a:rPr lang="en-US" altLang="zh-CN" sz="2800" b="1" dirty="0" smtClean="0">
                          <a:solidFill>
                            <a:srgbClr val="FF0000"/>
                          </a:solidFill>
                          <a:latin typeface="+mn-lt"/>
                          <a:cs typeface="Segoe UI Black" panose="020B0A02040204020203" pitchFamily="34" charset="0"/>
                        </a:rPr>
                        <a:t>1</a:t>
                      </a:r>
                      <a:r>
                        <a:rPr lang="zh-CN" altLang="en-US" sz="2800" b="1" dirty="0" smtClean="0">
                          <a:solidFill>
                            <a:srgbClr val="FF0000"/>
                          </a:solidFill>
                          <a:latin typeface="+mn-lt"/>
                          <a:cs typeface="Segoe UI Black" panose="020B0A02040204020203" pitchFamily="34" charset="0"/>
                        </a:rPr>
                        <a:t>.</a:t>
                      </a:r>
                      <a:r>
                        <a:rPr lang="zh-CN" altLang="en-US" sz="2800" b="1" baseline="0" dirty="0" smtClean="0">
                          <a:solidFill>
                            <a:srgbClr val="FF0000"/>
                          </a:solidFill>
                          <a:latin typeface="+mn-lt"/>
                          <a:cs typeface="Segoe UI Black" panose="020B0A02040204020203" pitchFamily="34" charset="0"/>
                        </a:rPr>
                        <a:t> </a:t>
                      </a:r>
                      <a:r>
                        <a:rPr lang="en-US" altLang="zh-CN" sz="2800" b="1" baseline="0" dirty="0" smtClean="0">
                          <a:solidFill>
                            <a:srgbClr val="FF0000"/>
                          </a:solidFill>
                          <a:latin typeface="+mn-lt"/>
                          <a:cs typeface="Segoe UI Black" panose="020B0A02040204020203" pitchFamily="34" charset="0"/>
                        </a:rPr>
                        <a:t>26</a:t>
                      </a:r>
                      <a:endParaRPr lang="en-US" altLang="zh-CN" sz="2800" b="1" baseline="0" dirty="0" smtClean="0">
                        <a:solidFill>
                          <a:srgbClr val="FF0000"/>
                        </a:solidFill>
                        <a:latin typeface="+mn-lt"/>
                        <a:cs typeface="Segoe UI Black" panose="020B0A02040204020203"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just"/>
                      <a:r>
                        <a:rPr lang="zh-CN" altLang="en-US" sz="2400" b="1" dirty="0" smtClean="0">
                          <a:solidFill>
                            <a:srgbClr val="553D43"/>
                          </a:solidFill>
                          <a:latin typeface="Segoe UI Black" panose="020B0A02040204020203" pitchFamily="34" charset="0"/>
                          <a:cs typeface="Segoe UI Black" panose="020B0A02040204020203" pitchFamily="34" charset="0"/>
                        </a:rPr>
                        <a:t>  个人准备申报材料</a:t>
                      </a:r>
                      <a:endParaRPr lang="zh-CN" altLang="en-US" sz="2400" b="1" dirty="0">
                        <a:solidFill>
                          <a:srgbClr val="553D43"/>
                        </a:solidFill>
                        <a:latin typeface="Segoe UI Black" panose="020B0A02040204020203" pitchFamily="34" charset="0"/>
                        <a:ea typeface="+mn-ea"/>
                        <a:cs typeface="Segoe UI Black" panose="020B0A02040204020203"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627741">
                <a:tc>
                  <a:txBody>
                    <a:bodyPr/>
                    <a:lstStyle/>
                    <a:p>
                      <a:pPr marL="0" algn="just" defTabSz="914400" rtl="0" eaLnBrk="1" latinLnBrk="0" hangingPunct="1"/>
                      <a:r>
                        <a:rPr lang="zh-CN" altLang="en-US" sz="2800" b="1" kern="1200" dirty="0" smtClean="0">
                          <a:solidFill>
                            <a:srgbClr val="FF0000"/>
                          </a:solidFill>
                          <a:latin typeface="+mn-lt"/>
                          <a:ea typeface="+mn-ea"/>
                          <a:cs typeface="Segoe UI Black" panose="020B0A02040204020203" pitchFamily="34" charset="0"/>
                        </a:rPr>
                        <a:t>1.</a:t>
                      </a:r>
                      <a:r>
                        <a:rPr lang="zh-CN" altLang="en-US" sz="2800" b="1" kern="1200" baseline="0" dirty="0" smtClean="0">
                          <a:solidFill>
                            <a:srgbClr val="FF0000"/>
                          </a:solidFill>
                          <a:latin typeface="+mn-lt"/>
                          <a:ea typeface="+mn-ea"/>
                          <a:cs typeface="Segoe UI Black" panose="020B0A02040204020203" pitchFamily="34" charset="0"/>
                        </a:rPr>
                        <a:t> </a:t>
                      </a:r>
                      <a:r>
                        <a:rPr lang="en-US" altLang="zh-CN" sz="2800" b="1" kern="1200" baseline="0" dirty="0" smtClean="0">
                          <a:solidFill>
                            <a:srgbClr val="FF0000"/>
                          </a:solidFill>
                          <a:latin typeface="+mn-lt"/>
                          <a:ea typeface="+mn-ea"/>
                          <a:cs typeface="Segoe UI Black" panose="020B0A02040204020203" pitchFamily="34" charset="0"/>
                        </a:rPr>
                        <a:t>27</a:t>
                      </a:r>
                      <a:r>
                        <a:rPr lang="zh-CN" altLang="en-US" sz="2800" b="1" kern="1200" dirty="0" smtClean="0">
                          <a:solidFill>
                            <a:srgbClr val="FF0000"/>
                          </a:solidFill>
                          <a:latin typeface="+mn-lt"/>
                          <a:ea typeface="+mn-ea"/>
                          <a:cs typeface="Segoe UI Black" panose="020B0A02040204020203" pitchFamily="34" charset="0"/>
                        </a:rPr>
                        <a:t>-</a:t>
                      </a:r>
                      <a:r>
                        <a:rPr lang="en-US" altLang="zh-CN" sz="2800" b="1" kern="1200" dirty="0" smtClean="0">
                          <a:solidFill>
                            <a:srgbClr val="FF0000"/>
                          </a:solidFill>
                          <a:latin typeface="+mn-lt"/>
                          <a:ea typeface="+mn-ea"/>
                          <a:cs typeface="Segoe UI Black" panose="020B0A02040204020203" pitchFamily="34" charset="0"/>
                        </a:rPr>
                        <a:t>2.3</a:t>
                      </a:r>
                      <a:endParaRPr lang="en-US" altLang="zh-CN" sz="2800" b="1" kern="1200" baseline="0" dirty="0" smtClean="0">
                        <a:solidFill>
                          <a:srgbClr val="FF0000"/>
                        </a:solidFill>
                        <a:latin typeface="+mn-lt"/>
                        <a:ea typeface="+mn-ea"/>
                        <a:cs typeface="Segoe UI Black" panose="020B0A02040204020203"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just"/>
                      <a:r>
                        <a:rPr lang="zh-CN" altLang="en-US" sz="2400" b="1" dirty="0" smtClean="0">
                          <a:solidFill>
                            <a:srgbClr val="553D43"/>
                          </a:solidFill>
                          <a:latin typeface="Segoe UI Black" panose="020B0A02040204020203" pitchFamily="34" charset="0"/>
                          <a:cs typeface="Segoe UI Black" panose="020B0A02040204020203" pitchFamily="34" charset="0"/>
                        </a:rPr>
                        <a:t>  单位初审，在单位内部公示</a:t>
                      </a:r>
                      <a:endParaRPr lang="zh-CN" altLang="en-US" sz="2400" b="1" dirty="0">
                        <a:solidFill>
                          <a:srgbClr val="553D43"/>
                        </a:solidFill>
                        <a:latin typeface="Segoe UI Black" panose="020B0A02040204020203" pitchFamily="34" charset="0"/>
                        <a:ea typeface="+mn-ea"/>
                        <a:cs typeface="Segoe UI Black" panose="020B0A02040204020203"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627741">
                <a:tc>
                  <a:txBody>
                    <a:bodyPr/>
                    <a:lstStyle/>
                    <a:p>
                      <a:pPr marL="0" algn="just" defTabSz="914400" rtl="0" eaLnBrk="1" latinLnBrk="0" hangingPunct="1"/>
                      <a:r>
                        <a:rPr lang="zh-CN" altLang="en-US" sz="2800" b="1" kern="1200" baseline="0" dirty="0" smtClean="0">
                          <a:solidFill>
                            <a:srgbClr val="FF0000"/>
                          </a:solidFill>
                          <a:latin typeface="+mn-lt"/>
                          <a:ea typeface="+mn-ea"/>
                          <a:cs typeface="Segoe UI Black" panose="020B0A02040204020203" pitchFamily="34" charset="0"/>
                        </a:rPr>
                        <a:t> </a:t>
                      </a:r>
                      <a:r>
                        <a:rPr lang="en-US" altLang="zh-CN" sz="2800" b="1" kern="1200" baseline="0" dirty="0" smtClean="0">
                          <a:solidFill>
                            <a:srgbClr val="FF0000"/>
                          </a:solidFill>
                          <a:latin typeface="+mn-lt"/>
                          <a:ea typeface="+mn-ea"/>
                          <a:cs typeface="Segoe UI Black" panose="020B0A02040204020203" pitchFamily="34" charset="0"/>
                        </a:rPr>
                        <a:t>2.4-</a:t>
                      </a:r>
                      <a:r>
                        <a:rPr lang="zh-CN" altLang="en-US" sz="2800" b="1" kern="1200" dirty="0" smtClean="0">
                          <a:solidFill>
                            <a:srgbClr val="FF0000"/>
                          </a:solidFill>
                          <a:latin typeface="+mn-lt"/>
                          <a:ea typeface="+mn-ea"/>
                          <a:cs typeface="Segoe UI Black" panose="020B0A02040204020203" pitchFamily="34" charset="0"/>
                        </a:rPr>
                        <a:t>3.</a:t>
                      </a:r>
                      <a:r>
                        <a:rPr lang="zh-CN" altLang="en-US" sz="2800" b="1" kern="1200" baseline="0" dirty="0" smtClean="0">
                          <a:solidFill>
                            <a:srgbClr val="FF0000"/>
                          </a:solidFill>
                          <a:latin typeface="+mn-lt"/>
                          <a:ea typeface="+mn-ea"/>
                          <a:cs typeface="Segoe UI Black" panose="020B0A02040204020203" pitchFamily="34" charset="0"/>
                        </a:rPr>
                        <a:t> </a:t>
                      </a:r>
                      <a:r>
                        <a:rPr lang="en-US" altLang="zh-CN" sz="2800" b="1" kern="1200" baseline="0" dirty="0" smtClean="0">
                          <a:solidFill>
                            <a:srgbClr val="FF0000"/>
                          </a:solidFill>
                          <a:latin typeface="+mn-lt"/>
                          <a:ea typeface="+mn-ea"/>
                          <a:cs typeface="Segoe UI Black" panose="020B0A02040204020203" pitchFamily="34" charset="0"/>
                        </a:rPr>
                        <a:t>31</a:t>
                      </a:r>
                      <a:r>
                        <a:rPr lang="zh-CN" altLang="en-US" sz="2800" b="1" kern="1200" baseline="0" dirty="0" smtClean="0">
                          <a:solidFill>
                            <a:srgbClr val="FF0000"/>
                          </a:solidFill>
                          <a:latin typeface="+mn-lt"/>
                          <a:ea typeface="+mn-ea"/>
                          <a:cs typeface="Segoe UI Black" panose="020B0A02040204020203" pitchFamily="34" charset="0"/>
                        </a:rPr>
                        <a:t> </a:t>
                      </a:r>
                      <a:endParaRPr lang="zh-CN" altLang="en-US" sz="2800" b="1" kern="1200" baseline="0" dirty="0" smtClean="0">
                        <a:solidFill>
                          <a:srgbClr val="FF0000"/>
                        </a:solidFill>
                        <a:latin typeface="+mn-lt"/>
                        <a:ea typeface="+mn-ea"/>
                        <a:cs typeface="Segoe UI Black" panose="020B0A02040204020203"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just"/>
                      <a:r>
                        <a:rPr lang="zh-CN" altLang="en-US" sz="2400" b="1" dirty="0" smtClean="0">
                          <a:solidFill>
                            <a:srgbClr val="553D43"/>
                          </a:solidFill>
                          <a:latin typeface="Segoe UI Black" panose="020B0A02040204020203" pitchFamily="34" charset="0"/>
                          <a:cs typeface="Segoe UI Black" panose="020B0A02040204020203" pitchFamily="34" charset="0"/>
                        </a:rPr>
                        <a:t>  人事处复审申报材料</a:t>
                      </a:r>
                      <a:endParaRPr lang="zh-CN" altLang="en-US" sz="2400" b="1" dirty="0">
                        <a:solidFill>
                          <a:srgbClr val="553D43"/>
                        </a:solidFill>
                        <a:latin typeface="Segoe UI Black" panose="020B0A02040204020203" pitchFamily="34" charset="0"/>
                        <a:ea typeface="+mn-ea"/>
                        <a:cs typeface="Segoe UI Black" panose="020B0A02040204020203"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627741">
                <a:tc>
                  <a:txBody>
                    <a:bodyPr/>
                    <a:lstStyle/>
                    <a:p>
                      <a:pPr marL="0" algn="just" defTabSz="914400" rtl="0" eaLnBrk="1" latinLnBrk="0" hangingPunct="1"/>
                      <a:r>
                        <a:rPr lang="en-US" altLang="zh-CN" sz="2800" b="1" kern="1200" dirty="0" smtClean="0">
                          <a:solidFill>
                            <a:srgbClr val="FF0000"/>
                          </a:solidFill>
                          <a:latin typeface="+mn-lt"/>
                          <a:ea typeface="+mn-ea"/>
                          <a:cs typeface="Segoe UI Black" panose="020B0A02040204020203" pitchFamily="34" charset="0"/>
                        </a:rPr>
                        <a:t>4</a:t>
                      </a:r>
                      <a:r>
                        <a:rPr lang="zh-CN" altLang="en-US" sz="2800" b="1" kern="1200" dirty="0" smtClean="0">
                          <a:solidFill>
                            <a:srgbClr val="FF0000"/>
                          </a:solidFill>
                          <a:latin typeface="+mn-lt"/>
                          <a:ea typeface="+mn-ea"/>
                          <a:cs typeface="Segoe UI Black" panose="020B0A02040204020203" pitchFamily="34" charset="0"/>
                        </a:rPr>
                        <a:t>.</a:t>
                      </a:r>
                      <a:r>
                        <a:rPr lang="zh-CN" altLang="en-US" sz="2800" b="1" kern="1200" baseline="0" dirty="0" smtClean="0">
                          <a:solidFill>
                            <a:srgbClr val="FF0000"/>
                          </a:solidFill>
                          <a:latin typeface="+mn-lt"/>
                          <a:ea typeface="+mn-ea"/>
                          <a:cs typeface="Segoe UI Black" panose="020B0A02040204020203" pitchFamily="34" charset="0"/>
                        </a:rPr>
                        <a:t> </a:t>
                      </a:r>
                      <a:r>
                        <a:rPr lang="en-US" altLang="zh-CN" sz="2800" b="1" kern="1200" baseline="0" dirty="0" smtClean="0">
                          <a:solidFill>
                            <a:srgbClr val="FF0000"/>
                          </a:solidFill>
                          <a:latin typeface="+mn-lt"/>
                          <a:ea typeface="+mn-ea"/>
                          <a:cs typeface="Segoe UI Black" panose="020B0A02040204020203" pitchFamily="34" charset="0"/>
                        </a:rPr>
                        <a:t>1</a:t>
                      </a:r>
                      <a:r>
                        <a:rPr lang="zh-CN" altLang="en-US" sz="2800" b="1" kern="1200" dirty="0" smtClean="0">
                          <a:solidFill>
                            <a:srgbClr val="FF0000"/>
                          </a:solidFill>
                          <a:latin typeface="+mn-lt"/>
                          <a:ea typeface="+mn-ea"/>
                          <a:cs typeface="Segoe UI Black" panose="020B0A02040204020203" pitchFamily="34" charset="0"/>
                        </a:rPr>
                        <a:t>-</a:t>
                      </a:r>
                      <a:r>
                        <a:rPr lang="en-US" altLang="zh-CN" sz="2800" b="1" kern="1200" dirty="0" smtClean="0">
                          <a:solidFill>
                            <a:srgbClr val="FF0000"/>
                          </a:solidFill>
                          <a:latin typeface="+mn-lt"/>
                          <a:ea typeface="+mn-ea"/>
                          <a:cs typeface="Segoe UI Black" panose="020B0A02040204020203" pitchFamily="34" charset="0"/>
                        </a:rPr>
                        <a:t>5.25</a:t>
                      </a:r>
                      <a:endParaRPr lang="en-US" altLang="zh-CN" sz="2800" b="1" kern="1200" dirty="0" smtClean="0">
                        <a:solidFill>
                          <a:srgbClr val="FF0000"/>
                        </a:solidFill>
                        <a:latin typeface="+mn-lt"/>
                        <a:ea typeface="+mn-ea"/>
                        <a:cs typeface="Segoe UI Black" panose="020B0A02040204020203"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just"/>
                      <a:r>
                        <a:rPr lang="zh-CN" altLang="en-US" sz="2400" b="1" dirty="0" smtClean="0">
                          <a:solidFill>
                            <a:srgbClr val="553D43"/>
                          </a:solidFill>
                          <a:latin typeface="Segoe UI Black" panose="020B0A02040204020203" pitchFamily="34" charset="0"/>
                          <a:cs typeface="Segoe UI Black" panose="020B0A02040204020203" pitchFamily="34" charset="0"/>
                        </a:rPr>
                        <a:t>  准备送审材料，校外同行专家鉴定</a:t>
                      </a:r>
                      <a:endParaRPr lang="zh-CN" altLang="en-US" sz="2400" b="1" dirty="0">
                        <a:solidFill>
                          <a:srgbClr val="553D43"/>
                        </a:solidFill>
                        <a:latin typeface="Segoe UI Black" panose="020B0A02040204020203" pitchFamily="34" charset="0"/>
                        <a:ea typeface="+mn-ea"/>
                        <a:cs typeface="Segoe UI Black" panose="020B0A02040204020203"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627741">
                <a:tc>
                  <a:txBody>
                    <a:bodyPr/>
                    <a:lstStyle/>
                    <a:p>
                      <a:pPr marL="0" algn="just" defTabSz="914400" rtl="0" eaLnBrk="1" latinLnBrk="0" hangingPunct="1"/>
                      <a:r>
                        <a:rPr lang="en-US" altLang="zh-CN" sz="2800" b="1" kern="1200" dirty="0" smtClean="0">
                          <a:solidFill>
                            <a:srgbClr val="FF0000"/>
                          </a:solidFill>
                          <a:latin typeface="+mn-lt"/>
                          <a:ea typeface="+mn-ea"/>
                          <a:cs typeface="Segoe UI Black" panose="020B0A02040204020203" pitchFamily="34" charset="0"/>
                        </a:rPr>
                        <a:t>5.26</a:t>
                      </a:r>
                      <a:r>
                        <a:rPr lang="zh-CN" altLang="en-US" sz="2800" b="1" kern="1200" dirty="0" smtClean="0">
                          <a:solidFill>
                            <a:srgbClr val="FF0000"/>
                          </a:solidFill>
                          <a:latin typeface="+mn-lt"/>
                          <a:ea typeface="+mn-ea"/>
                          <a:cs typeface="Segoe UI Black" panose="020B0A02040204020203" pitchFamily="34" charset="0"/>
                        </a:rPr>
                        <a:t>-</a:t>
                      </a:r>
                      <a:r>
                        <a:rPr lang="en-US" altLang="zh-CN" sz="2800" b="1" kern="1200" dirty="0" smtClean="0">
                          <a:solidFill>
                            <a:srgbClr val="FF0000"/>
                          </a:solidFill>
                          <a:latin typeface="+mn-lt"/>
                          <a:ea typeface="+mn-ea"/>
                          <a:cs typeface="Segoe UI Black" panose="020B0A02040204020203" pitchFamily="34" charset="0"/>
                        </a:rPr>
                        <a:t>6.9</a:t>
                      </a:r>
                      <a:endParaRPr lang="en-US" altLang="zh-CN" sz="2800" b="1" kern="1200" dirty="0" smtClean="0">
                        <a:solidFill>
                          <a:srgbClr val="FF0000"/>
                        </a:solidFill>
                        <a:latin typeface="+mn-lt"/>
                        <a:ea typeface="+mn-ea"/>
                        <a:cs typeface="Segoe UI Black" panose="020B0A02040204020203"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just"/>
                      <a:r>
                        <a:rPr lang="zh-CN" altLang="en-US" sz="2400" b="1" dirty="0" smtClean="0">
                          <a:solidFill>
                            <a:srgbClr val="553D43"/>
                          </a:solidFill>
                          <a:latin typeface="Segoe UI Black" panose="020B0A02040204020203" pitchFamily="34" charset="0"/>
                          <a:cs typeface="Segoe UI Black" panose="020B0A02040204020203" pitchFamily="34" charset="0"/>
                        </a:rPr>
                        <a:t>  召开教授会及单位考核推荐小组会议</a:t>
                      </a:r>
                      <a:endParaRPr lang="zh-CN" altLang="en-US" sz="2400" b="1" dirty="0">
                        <a:solidFill>
                          <a:srgbClr val="553D43"/>
                        </a:solidFill>
                        <a:latin typeface="Segoe UI Black" panose="020B0A02040204020203" pitchFamily="34" charset="0"/>
                        <a:ea typeface="+mn-ea"/>
                        <a:cs typeface="Segoe UI Black" panose="020B0A02040204020203"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627741">
                <a:tc>
                  <a:txBody>
                    <a:bodyPr/>
                    <a:lstStyle/>
                    <a:p>
                      <a:pPr marL="0" algn="just" defTabSz="914400" rtl="0" eaLnBrk="1" latinLnBrk="0" hangingPunct="1"/>
                      <a:r>
                        <a:rPr lang="en-US" altLang="zh-CN" sz="2800" b="1" kern="1200" dirty="0" smtClean="0">
                          <a:solidFill>
                            <a:srgbClr val="FF0000"/>
                          </a:solidFill>
                          <a:latin typeface="+mn-lt"/>
                          <a:ea typeface="+mn-ea"/>
                          <a:cs typeface="Segoe UI Black" panose="020B0A02040204020203" pitchFamily="34" charset="0"/>
                        </a:rPr>
                        <a:t>6.10</a:t>
                      </a:r>
                      <a:r>
                        <a:rPr lang="zh-CN" altLang="en-US" sz="2800" b="1" kern="1200" dirty="0" smtClean="0">
                          <a:solidFill>
                            <a:srgbClr val="FF0000"/>
                          </a:solidFill>
                          <a:latin typeface="+mn-lt"/>
                          <a:ea typeface="+mn-ea"/>
                          <a:cs typeface="Segoe UI Black" panose="020B0A02040204020203" pitchFamily="34" charset="0"/>
                        </a:rPr>
                        <a:t>-</a:t>
                      </a:r>
                      <a:r>
                        <a:rPr lang="en-US" altLang="zh-CN" sz="2800" b="1" kern="1200" dirty="0" smtClean="0">
                          <a:solidFill>
                            <a:srgbClr val="FF0000"/>
                          </a:solidFill>
                          <a:latin typeface="+mn-lt"/>
                          <a:ea typeface="+mn-ea"/>
                          <a:cs typeface="Segoe UI Black" panose="020B0A02040204020203" pitchFamily="34" charset="0"/>
                        </a:rPr>
                        <a:t>6</a:t>
                      </a:r>
                      <a:r>
                        <a:rPr lang="zh-CN" altLang="en-US" sz="2800" b="1" kern="1200" dirty="0" smtClean="0">
                          <a:solidFill>
                            <a:srgbClr val="FF0000"/>
                          </a:solidFill>
                          <a:latin typeface="+mn-lt"/>
                          <a:ea typeface="+mn-ea"/>
                          <a:cs typeface="Segoe UI Black" panose="020B0A02040204020203" pitchFamily="34" charset="0"/>
                        </a:rPr>
                        <a:t>.</a:t>
                      </a:r>
                      <a:r>
                        <a:rPr lang="en-US" altLang="zh-CN" sz="2800" b="1" kern="1200" dirty="0" smtClean="0">
                          <a:solidFill>
                            <a:srgbClr val="FF0000"/>
                          </a:solidFill>
                          <a:latin typeface="+mn-lt"/>
                          <a:ea typeface="+mn-ea"/>
                          <a:cs typeface="Segoe UI Black" panose="020B0A02040204020203" pitchFamily="34" charset="0"/>
                        </a:rPr>
                        <a:t>30</a:t>
                      </a:r>
                      <a:endParaRPr lang="en-US" altLang="zh-CN" sz="2800" b="1" kern="1200" dirty="0" smtClean="0">
                        <a:solidFill>
                          <a:srgbClr val="FF0000"/>
                        </a:solidFill>
                        <a:latin typeface="+mn-lt"/>
                        <a:ea typeface="+mn-ea"/>
                        <a:cs typeface="Segoe UI Black" panose="020B0A02040204020203"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just"/>
                      <a:r>
                        <a:rPr lang="zh-CN" altLang="en-US" sz="2400" b="1" dirty="0" smtClean="0">
                          <a:solidFill>
                            <a:srgbClr val="553D43"/>
                          </a:solidFill>
                          <a:latin typeface="Segoe UI Black" panose="020B0A02040204020203" pitchFamily="34" charset="0"/>
                          <a:cs typeface="Segoe UI Black" panose="020B0A02040204020203" pitchFamily="34" charset="0"/>
                        </a:rPr>
                        <a:t>  召开学部（系列）评议组会议</a:t>
                      </a:r>
                      <a:r>
                        <a:rPr lang="zh-CN" altLang="en-US" sz="2400" b="1" baseline="0" dirty="0" smtClean="0">
                          <a:solidFill>
                            <a:srgbClr val="553D43"/>
                          </a:solidFill>
                          <a:latin typeface="Segoe UI Black" panose="020B0A02040204020203" pitchFamily="34" charset="0"/>
                          <a:cs typeface="Segoe UI Black" panose="020B0A02040204020203" pitchFamily="34" charset="0"/>
                        </a:rPr>
                        <a:t> </a:t>
                      </a:r>
                      <a:endParaRPr lang="zh-CN" altLang="en-US" sz="2400" b="1" dirty="0">
                        <a:solidFill>
                          <a:srgbClr val="553D43"/>
                        </a:solidFill>
                        <a:latin typeface="Segoe UI Black" panose="020B0A02040204020203" pitchFamily="34" charset="0"/>
                        <a:ea typeface="+mn-ea"/>
                        <a:cs typeface="Segoe UI Black" panose="020B0A02040204020203"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627741">
                <a:tc>
                  <a:txBody>
                    <a:bodyPr/>
                    <a:lstStyle/>
                    <a:p>
                      <a:pPr algn="just"/>
                      <a:r>
                        <a:rPr lang="zh-CN" altLang="en-US" sz="2400" b="1" dirty="0" smtClean="0">
                          <a:solidFill>
                            <a:srgbClr val="FF0000"/>
                          </a:solidFill>
                          <a:latin typeface="Segoe UI Black" panose="020B0A02040204020203" pitchFamily="34" charset="0"/>
                          <a:cs typeface="Segoe UI Black" panose="020B0A02040204020203" pitchFamily="34" charset="0"/>
                        </a:rPr>
                        <a:t>   7月份</a:t>
                      </a:r>
                      <a:endParaRPr lang="zh-CN" altLang="en-US" sz="2400" b="1" dirty="0" smtClean="0">
                        <a:solidFill>
                          <a:srgbClr val="FF0000"/>
                        </a:solidFill>
                        <a:latin typeface="Segoe UI Black" panose="020B0A02040204020203" pitchFamily="34" charset="0"/>
                        <a:cs typeface="Segoe UI Black" panose="020B0A02040204020203"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just"/>
                      <a:r>
                        <a:rPr lang="zh-CN" altLang="en-US" sz="2400" b="1" dirty="0" smtClean="0">
                          <a:solidFill>
                            <a:srgbClr val="553D43"/>
                          </a:solidFill>
                          <a:latin typeface="Segoe UI Black" panose="020B0A02040204020203" pitchFamily="34" charset="0"/>
                          <a:cs typeface="Segoe UI Black" panose="020B0A02040204020203" pitchFamily="34" charset="0"/>
                        </a:rPr>
                        <a:t>  校聘委会审议通过</a:t>
                      </a:r>
                      <a:endParaRPr lang="zh-CN" altLang="en-US" sz="2400" b="1" dirty="0">
                        <a:solidFill>
                          <a:srgbClr val="553D43"/>
                        </a:solidFill>
                        <a:latin typeface="Segoe UI Black" panose="020B0A02040204020203" pitchFamily="34" charset="0"/>
                        <a:ea typeface="+mn-ea"/>
                        <a:cs typeface="Segoe UI Black" panose="020B0A02040204020203"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bl>
          </a:graphicData>
        </a:graphic>
      </p:graphicFrame>
      <p:pic>
        <p:nvPicPr>
          <p:cNvPr id="4" name="图片 3"/>
          <p:cNvPicPr>
            <a:picLocks noChangeAspect="1"/>
          </p:cNvPicPr>
          <p:nvPr/>
        </p:nvPicPr>
        <p:blipFill rotWithShape="1">
          <a:blip r:embed="rId1" cstate="print">
            <a:extLst>
              <a:ext uri="{28A0092B-C50C-407E-A947-70E740481C1C}">
                <a14:useLocalDpi xmlns:a14="http://schemas.microsoft.com/office/drawing/2010/main" val="0"/>
              </a:ext>
            </a:extLst>
          </a:blip>
          <a:srcRect b="5241"/>
          <a:stretch>
            <a:fillRect/>
          </a:stretch>
        </p:blipFill>
        <p:spPr>
          <a:xfrm>
            <a:off x="420409" y="2021983"/>
            <a:ext cx="3393094" cy="412233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grpSp>
        <p:nvGrpSpPr>
          <p:cNvPr id="7" name="组合 6"/>
          <p:cNvGrpSpPr/>
          <p:nvPr/>
        </p:nvGrpSpPr>
        <p:grpSpPr>
          <a:xfrm>
            <a:off x="0" y="0"/>
            <a:ext cx="12333809" cy="1772950"/>
            <a:chOff x="0" y="0"/>
            <a:chExt cx="12333809" cy="1772950"/>
          </a:xfrm>
        </p:grpSpPr>
        <p:grpSp>
          <p:nvGrpSpPr>
            <p:cNvPr id="9" name="组合 1"/>
            <p:cNvGrpSpPr/>
            <p:nvPr/>
          </p:nvGrpSpPr>
          <p:grpSpPr>
            <a:xfrm>
              <a:off x="0" y="0"/>
              <a:ext cx="12192000" cy="1094704"/>
              <a:chOff x="0" y="533400"/>
              <a:chExt cx="4064000" cy="820816"/>
            </a:xfrm>
            <a:solidFill>
              <a:srgbClr val="0099FF"/>
            </a:solidFill>
          </p:grpSpPr>
          <p:sp>
            <p:nvSpPr>
              <p:cNvPr id="11" name="矩形 2"/>
              <p:cNvSpPr/>
              <p:nvPr/>
            </p:nvSpPr>
            <p:spPr>
              <a:xfrm>
                <a:off x="0" y="533400"/>
                <a:ext cx="4064000" cy="82081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9022" y="651420"/>
                <a:ext cx="1429451" cy="530777"/>
              </a:xfrm>
              <a:prstGeom prst="rect">
                <a:avLst/>
              </a:prstGeom>
              <a:grpFill/>
            </p:spPr>
            <p:txBody>
              <a:bodyPr wrap="none">
                <a:spAutoFit/>
              </a:bodyPr>
              <a:lstStyle/>
              <a:p>
                <a:pPr lvl="0"/>
                <a:r>
                  <a:rPr lang="zh-CN" altLang="en-US" sz="4000" b="1" dirty="0" smtClean="0">
                    <a:solidFill>
                      <a:schemeClr val="bg1"/>
                    </a:solidFill>
                  </a:rPr>
                  <a:t>二、时间进度安排</a:t>
                </a:r>
                <a:endParaRPr lang="zh-CN" altLang="en-US" sz="4000" b="1" dirty="0">
                  <a:solidFill>
                    <a:schemeClr val="bg1"/>
                  </a:solidFill>
                </a:endParaRPr>
              </a:p>
            </p:txBody>
          </p:sp>
        </p:grpSp>
        <p:pic>
          <p:nvPicPr>
            <p:cNvPr id="10" name="图片 9"/>
            <p:cNvPicPr>
              <a:picLocks noChangeAspect="1"/>
            </p:cNvPicPr>
            <p:nvPr/>
          </p:nvPicPr>
          <p:blipFill>
            <a:blip r:embed="rId2" cstate="print">
              <a:extLst>
                <a:ext uri="{BEBA8EAE-BF5A-486C-A8C5-ECC9F3942E4B}">
                  <a14:imgProps xmlns:a14="http://schemas.microsoft.com/office/drawing/2010/main">
                    <a14:imgLayer r:embed="rId3">
                      <a14:imgEffect>
                        <a14:backgroundRemoval t="0" b="95355" l="17500" r="82500">
                          <a14:foregroundMark x1="70333" y1="65301" x2="70333" y2="65301"/>
                          <a14:foregroundMark x1="71667" y1="56557" x2="71667" y2="56557"/>
                          <a14:foregroundMark x1="53333" y1="37705" x2="53333" y2="37705"/>
                          <a14:foregroundMark x1="40500" y1="40984" x2="40500" y2="40984"/>
                          <a14:foregroundMark x1="32333" y1="59836" x2="32333" y2="59836"/>
                          <a14:foregroundMark x1="25667" y1="48634" x2="25667" y2="48634"/>
                          <a14:foregroundMark x1="27667" y1="53279" x2="27667" y2="53279"/>
                          <a14:foregroundMark x1="32333" y1="62022" x2="32333" y2="62022"/>
                          <a14:foregroundMark x1="54833" y1="40984" x2="54833" y2="40984"/>
                          <a14:foregroundMark x1="56167" y1="53279" x2="56167" y2="53279"/>
                          <a14:foregroundMark x1="54000" y1="60929" x2="54000" y2="60929"/>
                          <a14:foregroundMark x1="51333" y1="58743" x2="51333" y2="58743"/>
                          <a14:foregroundMark x1="49333" y1="52186" x2="49333" y2="52186"/>
                          <a14:foregroundMark x1="48000" y1="48634" x2="48000" y2="48634"/>
                          <a14:foregroundMark x1="43167" y1="44262" x2="43167" y2="44262"/>
                          <a14:foregroundMark x1="38500" y1="37705" x2="38500" y2="37705"/>
                          <a14:foregroundMark x1="40500" y1="33060" x2="40500" y2="33060"/>
                          <a14:foregroundMark x1="46000" y1="33060" x2="46000" y2="33060"/>
                          <a14:foregroundMark x1="46000" y1="33060" x2="46000" y2="33060"/>
                          <a14:foregroundMark x1="46667" y1="33060" x2="46667" y2="33060"/>
                          <a14:foregroundMark x1="44667" y1="46448" x2="44667" y2="46448"/>
                          <a14:foregroundMark x1="41167" y1="47541" x2="41167" y2="47541"/>
                          <a14:foregroundMark x1="39167" y1="47541" x2="39167" y2="47541"/>
                          <a14:foregroundMark x1="37167" y1="53279" x2="37167" y2="53279"/>
                          <a14:foregroundMark x1="41167" y1="50820" x2="41167" y2="50820"/>
                          <a14:foregroundMark x1="46667" y1="54372" x2="46667" y2="54372"/>
                          <a14:foregroundMark x1="46667" y1="60929" x2="46667" y2="60929"/>
                          <a14:foregroundMark x1="58167" y1="36612" x2="58167" y2="36612"/>
                          <a14:foregroundMark x1="59500" y1="35519" x2="59500" y2="35519"/>
                          <a14:foregroundMark x1="50000" y1="43169" x2="50000" y2="43169"/>
                          <a14:foregroundMark x1="44667" y1="63115" x2="44667" y2="63115"/>
                          <a14:foregroundMark x1="41167" y1="58743" x2="41167" y2="58743"/>
                        </a14:backgroundRemoval>
                      </a14:imgEffect>
                    </a14:imgLayer>
                  </a14:imgProps>
                </a:ext>
                <a:ext uri="{28A0092B-C50C-407E-A947-70E740481C1C}">
                  <a14:useLocalDpi xmlns:a14="http://schemas.microsoft.com/office/drawing/2010/main" val="0"/>
                </a:ext>
              </a:extLst>
            </a:blip>
            <a:stretch>
              <a:fillRect/>
            </a:stretch>
          </p:blipFill>
          <p:spPr>
            <a:xfrm>
              <a:off x="10192356" y="466664"/>
              <a:ext cx="2141453" cy="1306286"/>
            </a:xfrm>
            <a:prstGeom prst="rect">
              <a:avLst/>
            </a:prstGeom>
          </p:spPr>
        </p:pic>
      </p:gr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750743" y="1557922"/>
            <a:ext cx="2599690" cy="521970"/>
          </a:xfrm>
          <a:prstGeom prst="rect">
            <a:avLst/>
          </a:prstGeom>
        </p:spPr>
        <p:txBody>
          <a:bodyPr wrap="none">
            <a:spAutoFit/>
          </a:bodyPr>
          <a:lstStyle/>
          <a:p>
            <a:pPr lvl="0" algn="ctr"/>
            <a:r>
              <a:rPr lang="zh-CN" altLang="en-US" sz="2800" b="1" dirty="0" smtClean="0">
                <a:solidFill>
                  <a:srgbClr val="708AA5"/>
                </a:solidFill>
                <a:latin typeface="+mn-ea"/>
              </a:rPr>
              <a:t>  </a:t>
            </a:r>
            <a:r>
              <a:rPr lang="zh-CN" altLang="en-US" sz="2800" b="1" dirty="0" smtClean="0">
                <a:solidFill>
                  <a:srgbClr val="0099FF"/>
                </a:solidFill>
                <a:latin typeface="+mn-ea"/>
              </a:rPr>
              <a:t>表格</a:t>
            </a:r>
            <a:r>
              <a:rPr lang="en-US" altLang="zh-CN" sz="2800" b="1" dirty="0" smtClean="0">
                <a:solidFill>
                  <a:srgbClr val="0099FF"/>
                </a:solidFill>
                <a:latin typeface="+mn-ea"/>
              </a:rPr>
              <a:t>1: </a:t>
            </a:r>
            <a:r>
              <a:rPr lang="zh-CN" altLang="en-US" sz="2800" b="1" dirty="0" smtClean="0">
                <a:solidFill>
                  <a:srgbClr val="0099FF"/>
                </a:solidFill>
                <a:latin typeface="+mn-ea"/>
              </a:rPr>
              <a:t>申请表</a:t>
            </a:r>
            <a:endParaRPr lang="zh-CN" altLang="en-US" sz="2800" b="1" dirty="0">
              <a:solidFill>
                <a:srgbClr val="0099FF"/>
              </a:solidFill>
              <a:latin typeface="+mn-ea"/>
            </a:endParaRPr>
          </a:p>
        </p:txBody>
      </p:sp>
      <p:sp>
        <p:nvSpPr>
          <p:cNvPr id="6" name="TextBox 5"/>
          <p:cNvSpPr txBox="1"/>
          <p:nvPr/>
        </p:nvSpPr>
        <p:spPr>
          <a:xfrm>
            <a:off x="412852" y="2591502"/>
            <a:ext cx="5816792" cy="2750185"/>
          </a:xfrm>
          <a:prstGeom prst="rect">
            <a:avLst/>
          </a:prstGeom>
          <a:noFill/>
        </p:spPr>
        <p:txBody>
          <a:bodyPr wrap="square" rtlCol="0">
            <a:spAutoFit/>
          </a:bodyPr>
          <a:lstStyle/>
          <a:p>
            <a:pPr marL="914400" lvl="1" indent="-457200">
              <a:lnSpc>
                <a:spcPct val="150000"/>
              </a:lnSpc>
              <a:buFont typeface="Wingdings" panose="05000000000000000000" pitchFamily="2" charset="2"/>
              <a:buChar char="n"/>
            </a:pPr>
            <a:r>
              <a:rPr lang="zh-CN" altLang="en-US" sz="2400" b="1" dirty="0" smtClean="0">
                <a:solidFill>
                  <a:srgbClr val="553D43"/>
                </a:solidFill>
                <a:latin typeface="+mn-ea"/>
              </a:rPr>
              <a:t>请按电子文档中</a:t>
            </a:r>
            <a:r>
              <a:rPr lang="zh-CN" altLang="en-US" sz="2400" b="1" dirty="0" smtClean="0">
                <a:solidFill>
                  <a:srgbClr val="FF0000"/>
                </a:solidFill>
                <a:latin typeface="+mn-ea"/>
              </a:rPr>
              <a:t>样表</a:t>
            </a:r>
            <a:r>
              <a:rPr lang="zh-CN" altLang="en-US" sz="2400" b="1" dirty="0" smtClean="0">
                <a:solidFill>
                  <a:srgbClr val="553D43"/>
                </a:solidFill>
                <a:latin typeface="+mn-ea"/>
              </a:rPr>
              <a:t>格式填写</a:t>
            </a:r>
            <a:endParaRPr lang="en-US" altLang="zh-CN" sz="2400" b="1" dirty="0" smtClean="0">
              <a:solidFill>
                <a:srgbClr val="553D43"/>
              </a:solidFill>
              <a:latin typeface="+mn-ea"/>
            </a:endParaRPr>
          </a:p>
          <a:p>
            <a:pPr marL="914400" lvl="1" indent="-457200">
              <a:lnSpc>
                <a:spcPct val="150000"/>
              </a:lnSpc>
              <a:buFont typeface="Wingdings" panose="05000000000000000000" pitchFamily="2" charset="2"/>
              <a:buChar char="n"/>
            </a:pPr>
            <a:r>
              <a:rPr lang="zh-CN" altLang="en-US" sz="2400" b="1" dirty="0" smtClean="0">
                <a:solidFill>
                  <a:srgbClr val="553D43"/>
                </a:solidFill>
                <a:latin typeface="+mn-ea"/>
              </a:rPr>
              <a:t>所填内容均须附相应证明材料</a:t>
            </a:r>
            <a:endParaRPr lang="en-US" altLang="zh-CN" sz="2400" b="1" dirty="0">
              <a:solidFill>
                <a:srgbClr val="553D43"/>
              </a:solidFill>
              <a:latin typeface="+mn-ea"/>
            </a:endParaRPr>
          </a:p>
          <a:p>
            <a:pPr marL="914400" lvl="1" indent="-457200">
              <a:lnSpc>
                <a:spcPct val="150000"/>
              </a:lnSpc>
              <a:buFont typeface="Wingdings" panose="05000000000000000000" pitchFamily="2" charset="2"/>
              <a:buChar char="n"/>
            </a:pPr>
            <a:r>
              <a:rPr lang="en-US" altLang="zh-CN" sz="2400" b="1" dirty="0">
                <a:solidFill>
                  <a:srgbClr val="553D43"/>
                </a:solidFill>
                <a:latin typeface="+mn-ea"/>
              </a:rPr>
              <a:t> </a:t>
            </a:r>
            <a:r>
              <a:rPr lang="zh-CN" altLang="en-US" sz="2400" b="1" dirty="0" smtClean="0">
                <a:solidFill>
                  <a:srgbClr val="553D43"/>
                </a:solidFill>
                <a:latin typeface="+mn-ea"/>
              </a:rPr>
              <a:t>填写</a:t>
            </a:r>
            <a:r>
              <a:rPr lang="zh-CN" altLang="en-US" sz="2400" b="1" dirty="0">
                <a:solidFill>
                  <a:srgbClr val="553D43"/>
                </a:solidFill>
                <a:latin typeface="+mn-ea"/>
              </a:rPr>
              <a:t>后请</a:t>
            </a:r>
            <a:r>
              <a:rPr lang="en-US" altLang="zh-CN" sz="2400" b="1" dirty="0">
                <a:solidFill>
                  <a:srgbClr val="553D43"/>
                </a:solidFill>
                <a:latin typeface="+mn-ea"/>
              </a:rPr>
              <a:t>A4</a:t>
            </a:r>
            <a:r>
              <a:rPr lang="zh-CN" altLang="en-US" sz="2400" b="1" dirty="0">
                <a:solidFill>
                  <a:srgbClr val="553D43"/>
                </a:solidFill>
                <a:latin typeface="+mn-ea"/>
              </a:rPr>
              <a:t>双面打印</a:t>
            </a:r>
            <a:r>
              <a:rPr lang="zh-CN" altLang="en-US" sz="2400" b="1" dirty="0" smtClean="0">
                <a:solidFill>
                  <a:srgbClr val="553D43"/>
                </a:solidFill>
                <a:latin typeface="+mn-ea"/>
              </a:rPr>
              <a:t>，个人签名，</a:t>
            </a:r>
            <a:endParaRPr lang="en-US" altLang="zh-CN" sz="2400" b="1" dirty="0" smtClean="0">
              <a:solidFill>
                <a:srgbClr val="553D43"/>
              </a:solidFill>
              <a:latin typeface="+mn-ea"/>
            </a:endParaRPr>
          </a:p>
          <a:p>
            <a:pPr lvl="1">
              <a:lnSpc>
                <a:spcPct val="150000"/>
              </a:lnSpc>
            </a:pPr>
            <a:r>
              <a:rPr lang="en-US" altLang="zh-CN" sz="2400" b="1" dirty="0">
                <a:solidFill>
                  <a:srgbClr val="553D43"/>
                </a:solidFill>
                <a:latin typeface="+mn-ea"/>
              </a:rPr>
              <a:t> </a:t>
            </a:r>
            <a:r>
              <a:rPr lang="en-US" altLang="zh-CN" sz="2400" b="1" dirty="0" smtClean="0">
                <a:solidFill>
                  <a:srgbClr val="553D43"/>
                </a:solidFill>
                <a:latin typeface="+mn-ea"/>
              </a:rPr>
              <a:t>     </a:t>
            </a:r>
            <a:r>
              <a:rPr lang="zh-CN" altLang="en-US" sz="2400" b="1" dirty="0" smtClean="0">
                <a:solidFill>
                  <a:srgbClr val="553D43"/>
                </a:solidFill>
                <a:latin typeface="+mn-ea"/>
              </a:rPr>
              <a:t>提交一式</a:t>
            </a:r>
            <a:r>
              <a:rPr lang="en-US" altLang="zh-CN" sz="2400" b="1" dirty="0">
                <a:solidFill>
                  <a:srgbClr val="FF0000"/>
                </a:solidFill>
                <a:latin typeface="+mn-ea"/>
              </a:rPr>
              <a:t>3</a:t>
            </a:r>
            <a:r>
              <a:rPr lang="zh-CN" altLang="en-US" sz="2400" b="1" dirty="0">
                <a:solidFill>
                  <a:srgbClr val="FF0000"/>
                </a:solidFill>
                <a:latin typeface="+mn-ea"/>
              </a:rPr>
              <a:t>份</a:t>
            </a:r>
            <a:endParaRPr lang="zh-CN" altLang="en-US" sz="2400" b="1" dirty="0">
              <a:solidFill>
                <a:srgbClr val="FF0000"/>
              </a:solidFill>
              <a:latin typeface="+mn-ea"/>
            </a:endParaRPr>
          </a:p>
          <a:p>
            <a:pPr>
              <a:lnSpc>
                <a:spcPct val="120000"/>
              </a:lnSpc>
            </a:pPr>
            <a:endParaRPr lang="zh-CN" altLang="en-US" sz="2400" b="1" dirty="0">
              <a:latin typeface="+mn-ea"/>
            </a:endParaRPr>
          </a:p>
        </p:txBody>
      </p:sp>
      <p:sp>
        <p:nvSpPr>
          <p:cNvPr id="10" name="椭圆 9"/>
          <p:cNvSpPr/>
          <p:nvPr/>
        </p:nvSpPr>
        <p:spPr>
          <a:xfrm>
            <a:off x="10606017" y="466664"/>
            <a:ext cx="1256079" cy="125607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nvGrpSpPr>
          <p:cNvPr id="13" name="组合 12"/>
          <p:cNvGrpSpPr/>
          <p:nvPr/>
        </p:nvGrpSpPr>
        <p:grpSpPr>
          <a:xfrm>
            <a:off x="0" y="0"/>
            <a:ext cx="12333809" cy="1772950"/>
            <a:chOff x="0" y="0"/>
            <a:chExt cx="12333809" cy="1772950"/>
          </a:xfrm>
        </p:grpSpPr>
        <p:grpSp>
          <p:nvGrpSpPr>
            <p:cNvPr id="2" name="组合 1"/>
            <p:cNvGrpSpPr/>
            <p:nvPr/>
          </p:nvGrpSpPr>
          <p:grpSpPr>
            <a:xfrm>
              <a:off x="0" y="0"/>
              <a:ext cx="12192000" cy="1094704"/>
              <a:chOff x="0" y="533400"/>
              <a:chExt cx="4064000" cy="820816"/>
            </a:xfrm>
            <a:solidFill>
              <a:srgbClr val="0099FF"/>
            </a:solidFill>
          </p:grpSpPr>
          <p:sp>
            <p:nvSpPr>
              <p:cNvPr id="3" name="矩形 2"/>
              <p:cNvSpPr/>
              <p:nvPr/>
            </p:nvSpPr>
            <p:spPr>
              <a:xfrm>
                <a:off x="0" y="533400"/>
                <a:ext cx="4064000" cy="82081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109022" y="651420"/>
                <a:ext cx="1429451" cy="530777"/>
              </a:xfrm>
              <a:prstGeom prst="rect">
                <a:avLst/>
              </a:prstGeom>
              <a:grpFill/>
            </p:spPr>
            <p:txBody>
              <a:bodyPr wrap="none">
                <a:spAutoFit/>
              </a:bodyPr>
              <a:lstStyle/>
              <a:p>
                <a:pPr lvl="0"/>
                <a:r>
                  <a:rPr lang="zh-CN" altLang="en-US" sz="4000" b="1" dirty="0">
                    <a:solidFill>
                      <a:schemeClr val="bg1"/>
                    </a:solidFill>
                  </a:rPr>
                  <a:t>三</a:t>
                </a:r>
                <a:r>
                  <a:rPr lang="zh-CN" altLang="en-US" sz="4000" b="1" dirty="0" smtClean="0">
                    <a:solidFill>
                      <a:schemeClr val="bg1"/>
                    </a:solidFill>
                  </a:rPr>
                  <a:t>、申报材料准备</a:t>
                </a:r>
                <a:endParaRPr lang="zh-CN" altLang="en-US" sz="4000" b="1" dirty="0">
                  <a:solidFill>
                    <a:schemeClr val="bg1"/>
                  </a:solidFill>
                </a:endParaRPr>
              </a:p>
            </p:txBody>
          </p:sp>
        </p:grpSp>
        <p:pic>
          <p:nvPicPr>
            <p:cNvPr id="11" name="图片 10"/>
            <p:cNvPicPr>
              <a:picLocks noChangeAspect="1"/>
            </p:cNvPicPr>
            <p:nvPr/>
          </p:nvPicPr>
          <p:blipFill>
            <a:blip r:embed="rId1" cstate="print">
              <a:extLst>
                <a:ext uri="{BEBA8EAE-BF5A-486C-A8C5-ECC9F3942E4B}">
                  <a14:imgProps xmlns:a14="http://schemas.microsoft.com/office/drawing/2010/main">
                    <a14:imgLayer r:embed="rId2">
                      <a14:imgEffect>
                        <a14:backgroundRemoval t="0" b="95355" l="17500" r="82500">
                          <a14:foregroundMark x1="70333" y1="65301" x2="70333" y2="65301"/>
                          <a14:foregroundMark x1="71667" y1="56557" x2="71667" y2="56557"/>
                          <a14:foregroundMark x1="53333" y1="37705" x2="53333" y2="37705"/>
                          <a14:foregroundMark x1="40500" y1="40984" x2="40500" y2="40984"/>
                          <a14:foregroundMark x1="32333" y1="59836" x2="32333" y2="59836"/>
                          <a14:foregroundMark x1="25667" y1="48634" x2="25667" y2="48634"/>
                          <a14:foregroundMark x1="27667" y1="53279" x2="27667" y2="53279"/>
                          <a14:foregroundMark x1="32333" y1="62022" x2="32333" y2="62022"/>
                          <a14:foregroundMark x1="54833" y1="40984" x2="54833" y2="40984"/>
                          <a14:foregroundMark x1="56167" y1="53279" x2="56167" y2="53279"/>
                          <a14:foregroundMark x1="54000" y1="60929" x2="54000" y2="60929"/>
                          <a14:foregroundMark x1="51333" y1="58743" x2="51333" y2="58743"/>
                          <a14:foregroundMark x1="49333" y1="52186" x2="49333" y2="52186"/>
                          <a14:foregroundMark x1="48000" y1="48634" x2="48000" y2="48634"/>
                          <a14:foregroundMark x1="43167" y1="44262" x2="43167" y2="44262"/>
                          <a14:foregroundMark x1="38500" y1="37705" x2="38500" y2="37705"/>
                          <a14:foregroundMark x1="40500" y1="33060" x2="40500" y2="33060"/>
                          <a14:foregroundMark x1="46000" y1="33060" x2="46000" y2="33060"/>
                          <a14:foregroundMark x1="46000" y1="33060" x2="46000" y2="33060"/>
                          <a14:foregroundMark x1="46667" y1="33060" x2="46667" y2="33060"/>
                          <a14:foregroundMark x1="44667" y1="46448" x2="44667" y2="46448"/>
                          <a14:foregroundMark x1="41167" y1="47541" x2="41167" y2="47541"/>
                          <a14:foregroundMark x1="39167" y1="47541" x2="39167" y2="47541"/>
                          <a14:foregroundMark x1="37167" y1="53279" x2="37167" y2="53279"/>
                          <a14:foregroundMark x1="41167" y1="50820" x2="41167" y2="50820"/>
                          <a14:foregroundMark x1="46667" y1="54372" x2="46667" y2="54372"/>
                          <a14:foregroundMark x1="46667" y1="60929" x2="46667" y2="60929"/>
                          <a14:foregroundMark x1="58167" y1="36612" x2="58167" y2="36612"/>
                          <a14:foregroundMark x1="59500" y1="35519" x2="59500" y2="35519"/>
                          <a14:foregroundMark x1="50000" y1="43169" x2="50000" y2="43169"/>
                          <a14:foregroundMark x1="44667" y1="63115" x2="44667" y2="63115"/>
                          <a14:foregroundMark x1="41167" y1="58743" x2="41167" y2="58743"/>
                        </a14:backgroundRemoval>
                      </a14:imgEffect>
                    </a14:imgLayer>
                  </a14:imgProps>
                </a:ext>
                <a:ext uri="{28A0092B-C50C-407E-A947-70E740481C1C}">
                  <a14:useLocalDpi xmlns:a14="http://schemas.microsoft.com/office/drawing/2010/main" val="0"/>
                </a:ext>
              </a:extLst>
            </a:blip>
            <a:stretch>
              <a:fillRect/>
            </a:stretch>
          </p:blipFill>
          <p:spPr>
            <a:xfrm>
              <a:off x="10192356" y="466664"/>
              <a:ext cx="2141453" cy="1306286"/>
            </a:xfrm>
            <a:prstGeom prst="rect">
              <a:avLst/>
            </a:prstGeom>
          </p:spPr>
        </p:pic>
      </p:grpSp>
      <p:pic>
        <p:nvPicPr>
          <p:cNvPr id="13314" name="Picture 2"/>
          <p:cNvPicPr>
            <a:picLocks noChangeAspect="1" noChangeArrowheads="1"/>
          </p:cNvPicPr>
          <p:nvPr/>
        </p:nvPicPr>
        <p:blipFill>
          <a:blip r:embed="rId3"/>
          <a:srcRect/>
          <a:stretch>
            <a:fillRect/>
          </a:stretch>
        </p:blipFill>
        <p:spPr bwMode="auto">
          <a:xfrm>
            <a:off x="6229274" y="1164771"/>
            <a:ext cx="4337370" cy="5444874"/>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918993" y="1694179"/>
            <a:ext cx="2387600" cy="521970"/>
          </a:xfrm>
          <a:prstGeom prst="rect">
            <a:avLst/>
          </a:prstGeom>
        </p:spPr>
        <p:txBody>
          <a:bodyPr wrap="none">
            <a:spAutoFit/>
          </a:bodyPr>
          <a:lstStyle/>
          <a:p>
            <a:pPr lvl="0" algn="ctr"/>
            <a:r>
              <a:rPr lang="zh-CN" altLang="en-US" sz="2800" b="1" dirty="0" smtClean="0">
                <a:solidFill>
                  <a:srgbClr val="0099FF"/>
                </a:solidFill>
                <a:latin typeface="+mn-ea"/>
              </a:rPr>
              <a:t>表格</a:t>
            </a:r>
            <a:r>
              <a:rPr lang="en-US" altLang="zh-CN" sz="2800" b="1" dirty="0" smtClean="0">
                <a:solidFill>
                  <a:srgbClr val="0099FF"/>
                </a:solidFill>
                <a:latin typeface="+mn-ea"/>
              </a:rPr>
              <a:t>2: </a:t>
            </a:r>
            <a:r>
              <a:rPr lang="zh-CN" altLang="en-US" sz="2800" b="1" dirty="0" smtClean="0">
                <a:solidFill>
                  <a:srgbClr val="0099FF"/>
                </a:solidFill>
                <a:latin typeface="+mn-ea"/>
              </a:rPr>
              <a:t>汇总</a:t>
            </a:r>
            <a:r>
              <a:rPr lang="zh-CN" altLang="en-US" sz="2800" b="1" dirty="0">
                <a:solidFill>
                  <a:srgbClr val="0099FF"/>
                </a:solidFill>
                <a:latin typeface="+mn-ea"/>
              </a:rPr>
              <a:t>表</a:t>
            </a:r>
            <a:endParaRPr lang="zh-CN" altLang="en-US" sz="2800" b="1" dirty="0">
              <a:solidFill>
                <a:srgbClr val="0099FF"/>
              </a:solidFill>
              <a:latin typeface="+mn-ea"/>
            </a:endParaRPr>
          </a:p>
        </p:txBody>
      </p:sp>
      <p:sp>
        <p:nvSpPr>
          <p:cNvPr id="8" name="矩形 7"/>
          <p:cNvSpPr/>
          <p:nvPr/>
        </p:nvSpPr>
        <p:spPr>
          <a:xfrm>
            <a:off x="4281714" y="1694179"/>
            <a:ext cx="6096000" cy="1569660"/>
          </a:xfrm>
          <a:prstGeom prst="rect">
            <a:avLst/>
          </a:prstGeom>
        </p:spPr>
        <p:txBody>
          <a:bodyPr>
            <a:spAutoFit/>
          </a:bodyPr>
          <a:lstStyle/>
          <a:p>
            <a:pPr marL="342900" lvl="0" indent="-342900">
              <a:buFont typeface="Wingdings" panose="05000000000000000000" pitchFamily="2" charset="2"/>
              <a:buChar char="n"/>
            </a:pPr>
            <a:r>
              <a:rPr lang="zh-CN" altLang="en-US" sz="2400" b="1" dirty="0" smtClean="0">
                <a:solidFill>
                  <a:srgbClr val="553D43"/>
                </a:solidFill>
                <a:latin typeface="+mn-ea"/>
              </a:rPr>
              <a:t>请按</a:t>
            </a:r>
            <a:r>
              <a:rPr lang="zh-CN" altLang="en-US" sz="2400" b="1" dirty="0" smtClean="0">
                <a:solidFill>
                  <a:srgbClr val="FF0000"/>
                </a:solidFill>
                <a:latin typeface="+mn-ea"/>
              </a:rPr>
              <a:t>样表</a:t>
            </a:r>
            <a:r>
              <a:rPr lang="zh-CN" altLang="en-US" sz="2400" b="1" dirty="0" smtClean="0">
                <a:solidFill>
                  <a:srgbClr val="553D43"/>
                </a:solidFill>
                <a:latin typeface="+mn-ea"/>
              </a:rPr>
              <a:t>格式填写，填</a:t>
            </a:r>
            <a:r>
              <a:rPr lang="zh-CN" altLang="en-US" sz="2400" b="1" dirty="0">
                <a:solidFill>
                  <a:srgbClr val="553D43"/>
                </a:solidFill>
                <a:latin typeface="+mn-ea"/>
              </a:rPr>
              <a:t>好后请统一</a:t>
            </a:r>
            <a:r>
              <a:rPr lang="zh-CN" altLang="en-US" sz="2400" b="1" dirty="0" smtClean="0">
                <a:solidFill>
                  <a:srgbClr val="553D43"/>
                </a:solidFill>
                <a:latin typeface="+mn-ea"/>
              </a:rPr>
              <a:t>交所在单位</a:t>
            </a:r>
            <a:r>
              <a:rPr lang="zh-CN" altLang="en-US" sz="2400" b="1" dirty="0">
                <a:solidFill>
                  <a:srgbClr val="553D43"/>
                </a:solidFill>
                <a:latin typeface="+mn-ea"/>
              </a:rPr>
              <a:t>汇总</a:t>
            </a:r>
            <a:endParaRPr lang="en-US" altLang="zh-CN" sz="2400" b="1" dirty="0">
              <a:solidFill>
                <a:srgbClr val="553D43"/>
              </a:solidFill>
              <a:latin typeface="+mn-ea"/>
            </a:endParaRPr>
          </a:p>
          <a:p>
            <a:pPr marL="342900" lvl="0" indent="-342900">
              <a:buFont typeface="Wingdings" panose="05000000000000000000" pitchFamily="2" charset="2"/>
              <a:buChar char="n"/>
            </a:pPr>
            <a:r>
              <a:rPr lang="zh-CN" altLang="en-US" sz="2400" b="1" dirty="0" smtClean="0">
                <a:solidFill>
                  <a:srgbClr val="553D43"/>
                </a:solidFill>
                <a:latin typeface="+mn-ea"/>
              </a:rPr>
              <a:t>各单位于</a:t>
            </a:r>
            <a:r>
              <a:rPr lang="en-US" altLang="zh-CN" sz="2400" b="1" dirty="0" smtClean="0">
                <a:solidFill>
                  <a:srgbClr val="FF0000"/>
                </a:solidFill>
                <a:latin typeface="+mn-ea"/>
              </a:rPr>
              <a:t>2</a:t>
            </a:r>
            <a:r>
              <a:rPr lang="zh-CN" altLang="en-US" sz="2400" b="1" dirty="0" smtClean="0">
                <a:solidFill>
                  <a:srgbClr val="FF0000"/>
                </a:solidFill>
                <a:latin typeface="+mn-ea"/>
              </a:rPr>
              <a:t>月</a:t>
            </a:r>
            <a:r>
              <a:rPr lang="en-US" altLang="zh-CN" sz="2400" b="1" dirty="0">
                <a:solidFill>
                  <a:srgbClr val="FF0000"/>
                </a:solidFill>
                <a:latin typeface="+mn-ea"/>
              </a:rPr>
              <a:t>3</a:t>
            </a:r>
            <a:r>
              <a:rPr lang="zh-CN" altLang="en-US" sz="2400" b="1" dirty="0" smtClean="0">
                <a:solidFill>
                  <a:srgbClr val="FF0000"/>
                </a:solidFill>
                <a:latin typeface="+mn-ea"/>
              </a:rPr>
              <a:t>日</a:t>
            </a:r>
            <a:r>
              <a:rPr lang="zh-CN" altLang="en-US" sz="2400" b="1" dirty="0" smtClean="0">
                <a:solidFill>
                  <a:srgbClr val="553D43"/>
                </a:solidFill>
                <a:latin typeface="+mn-ea"/>
              </a:rPr>
              <a:t>前同时</a:t>
            </a:r>
            <a:r>
              <a:rPr lang="zh-CN" altLang="en-US" sz="2400" b="1" dirty="0">
                <a:solidFill>
                  <a:srgbClr val="553D43"/>
                </a:solidFill>
                <a:latin typeface="+mn-ea"/>
              </a:rPr>
              <a:t>提交电子版和纸质版 （</a:t>
            </a:r>
            <a:r>
              <a:rPr lang="en-US" altLang="zh-CN" sz="2400" b="1" dirty="0">
                <a:solidFill>
                  <a:srgbClr val="553D43"/>
                </a:solidFill>
                <a:latin typeface="+mn-ea"/>
              </a:rPr>
              <a:t>A4</a:t>
            </a:r>
            <a:r>
              <a:rPr lang="zh-CN" altLang="en-US" sz="2400" b="1" dirty="0">
                <a:solidFill>
                  <a:srgbClr val="553D43"/>
                </a:solidFill>
                <a:latin typeface="+mn-ea"/>
              </a:rPr>
              <a:t>打印、加盖公章）</a:t>
            </a:r>
            <a:endParaRPr lang="zh-CN" altLang="en-US" sz="2400" b="1" dirty="0">
              <a:solidFill>
                <a:srgbClr val="553D43"/>
              </a:solidFill>
              <a:latin typeface="+mn-ea"/>
            </a:endParaRPr>
          </a:p>
        </p:txBody>
      </p:sp>
      <p:pic>
        <p:nvPicPr>
          <p:cNvPr id="9" name="图片 8"/>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838333" y="3588493"/>
            <a:ext cx="9539381" cy="2676525"/>
          </a:xfrm>
          <a:prstGeom prst="rect">
            <a:avLst/>
          </a:prstGeom>
          <a:ln>
            <a:solidFill>
              <a:srgbClr val="553D43"/>
            </a:solidFill>
          </a:ln>
          <a:effectLst>
            <a:outerShdw blurRad="50800" dist="38100" dir="13500000" algn="br" rotWithShape="0">
              <a:prstClr val="black">
                <a:alpha val="40000"/>
              </a:prstClr>
            </a:outerShdw>
          </a:effectLst>
        </p:spPr>
      </p:pic>
      <p:sp>
        <p:nvSpPr>
          <p:cNvPr id="19" name="椭圆 18"/>
          <p:cNvSpPr/>
          <p:nvPr/>
        </p:nvSpPr>
        <p:spPr>
          <a:xfrm>
            <a:off x="10606017" y="466664"/>
            <a:ext cx="1256079" cy="125607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nvGrpSpPr>
          <p:cNvPr id="12" name="组合 11"/>
          <p:cNvGrpSpPr/>
          <p:nvPr/>
        </p:nvGrpSpPr>
        <p:grpSpPr>
          <a:xfrm>
            <a:off x="0" y="0"/>
            <a:ext cx="12192000" cy="1094704"/>
            <a:chOff x="0" y="533400"/>
            <a:chExt cx="4064000" cy="820816"/>
          </a:xfrm>
          <a:solidFill>
            <a:srgbClr val="0099FF"/>
          </a:solidFill>
        </p:grpSpPr>
        <p:sp>
          <p:nvSpPr>
            <p:cNvPr id="13" name="矩形 12"/>
            <p:cNvSpPr/>
            <p:nvPr/>
          </p:nvSpPr>
          <p:spPr>
            <a:xfrm>
              <a:off x="0" y="533400"/>
              <a:ext cx="4064000" cy="82081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09022" y="651420"/>
              <a:ext cx="1429451" cy="530777"/>
            </a:xfrm>
            <a:prstGeom prst="rect">
              <a:avLst/>
            </a:prstGeom>
            <a:grpFill/>
          </p:spPr>
          <p:txBody>
            <a:bodyPr wrap="none">
              <a:spAutoFit/>
            </a:bodyPr>
            <a:lstStyle/>
            <a:p>
              <a:pPr lvl="0"/>
              <a:r>
                <a:rPr lang="zh-CN" altLang="en-US" sz="4000" b="1" dirty="0">
                  <a:solidFill>
                    <a:schemeClr val="bg1"/>
                  </a:solidFill>
                </a:rPr>
                <a:t>三</a:t>
              </a:r>
              <a:r>
                <a:rPr lang="zh-CN" altLang="en-US" sz="4000" b="1" dirty="0" smtClean="0">
                  <a:solidFill>
                    <a:schemeClr val="bg1"/>
                  </a:solidFill>
                </a:rPr>
                <a:t>、申报材料准备</a:t>
              </a:r>
              <a:endParaRPr lang="zh-CN" altLang="en-US" sz="4000" b="1" dirty="0">
                <a:solidFill>
                  <a:schemeClr val="bg1"/>
                </a:solidFill>
              </a:endParaRPr>
            </a:p>
          </p:txBody>
        </p:sp>
      </p:grpSp>
      <p:pic>
        <p:nvPicPr>
          <p:cNvPr id="20" name="图片 19"/>
          <p:cNvPicPr>
            <a:picLocks noChangeAspect="1"/>
          </p:cNvPicPr>
          <p:nvPr/>
        </p:nvPicPr>
        <p:blipFill>
          <a:blip r:embed="rId2" cstate="print">
            <a:extLst>
              <a:ext uri="{BEBA8EAE-BF5A-486C-A8C5-ECC9F3942E4B}">
                <a14:imgProps xmlns:a14="http://schemas.microsoft.com/office/drawing/2010/main">
                  <a14:imgLayer r:embed="rId3">
                    <a14:imgEffect>
                      <a14:backgroundRemoval t="0" b="95355" l="17500" r="82500">
                        <a14:foregroundMark x1="70333" y1="65301" x2="70333" y2="65301"/>
                        <a14:foregroundMark x1="71667" y1="56557" x2="71667" y2="56557"/>
                        <a14:foregroundMark x1="53333" y1="37705" x2="53333" y2="37705"/>
                        <a14:foregroundMark x1="40500" y1="40984" x2="40500" y2="40984"/>
                        <a14:foregroundMark x1="32333" y1="59836" x2="32333" y2="59836"/>
                        <a14:foregroundMark x1="25667" y1="48634" x2="25667" y2="48634"/>
                        <a14:foregroundMark x1="27667" y1="53279" x2="27667" y2="53279"/>
                        <a14:foregroundMark x1="32333" y1="62022" x2="32333" y2="62022"/>
                        <a14:foregroundMark x1="54833" y1="40984" x2="54833" y2="40984"/>
                        <a14:foregroundMark x1="56167" y1="53279" x2="56167" y2="53279"/>
                        <a14:foregroundMark x1="54000" y1="60929" x2="54000" y2="60929"/>
                        <a14:foregroundMark x1="51333" y1="58743" x2="51333" y2="58743"/>
                        <a14:foregroundMark x1="49333" y1="52186" x2="49333" y2="52186"/>
                        <a14:foregroundMark x1="48000" y1="48634" x2="48000" y2="48634"/>
                        <a14:foregroundMark x1="43167" y1="44262" x2="43167" y2="44262"/>
                        <a14:foregroundMark x1="38500" y1="37705" x2="38500" y2="37705"/>
                        <a14:foregroundMark x1="40500" y1="33060" x2="40500" y2="33060"/>
                        <a14:foregroundMark x1="46000" y1="33060" x2="46000" y2="33060"/>
                        <a14:foregroundMark x1="46000" y1="33060" x2="46000" y2="33060"/>
                        <a14:foregroundMark x1="46667" y1="33060" x2="46667" y2="33060"/>
                        <a14:foregroundMark x1="44667" y1="46448" x2="44667" y2="46448"/>
                        <a14:foregroundMark x1="41167" y1="47541" x2="41167" y2="47541"/>
                        <a14:foregroundMark x1="39167" y1="47541" x2="39167" y2="47541"/>
                        <a14:foregroundMark x1="37167" y1="53279" x2="37167" y2="53279"/>
                        <a14:foregroundMark x1="41167" y1="50820" x2="41167" y2="50820"/>
                        <a14:foregroundMark x1="46667" y1="54372" x2="46667" y2="54372"/>
                        <a14:foregroundMark x1="46667" y1="60929" x2="46667" y2="60929"/>
                        <a14:foregroundMark x1="58167" y1="36612" x2="58167" y2="36612"/>
                        <a14:foregroundMark x1="59500" y1="35519" x2="59500" y2="35519"/>
                        <a14:foregroundMark x1="50000" y1="43169" x2="50000" y2="43169"/>
                        <a14:foregroundMark x1="44667" y1="63115" x2="44667" y2="63115"/>
                        <a14:foregroundMark x1="41167" y1="58743" x2="41167" y2="58743"/>
                      </a14:backgroundRemoval>
                    </a14:imgEffect>
                  </a14:imgLayer>
                </a14:imgProps>
              </a:ext>
              <a:ext uri="{28A0092B-C50C-407E-A947-70E740481C1C}">
                <a14:useLocalDpi xmlns:a14="http://schemas.microsoft.com/office/drawing/2010/main" val="0"/>
              </a:ext>
            </a:extLst>
          </a:blip>
          <a:stretch>
            <a:fillRect/>
          </a:stretch>
        </p:blipFill>
        <p:spPr>
          <a:xfrm>
            <a:off x="10192356" y="466664"/>
            <a:ext cx="2141453" cy="1306286"/>
          </a:xfrm>
          <a:prstGeom prst="rect">
            <a:avLst/>
          </a:prstGeom>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1">
      <a:majorFont>
        <a:latin typeface="Calibri Light"/>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198898"/>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1">
      <a:majorFont>
        <a:latin typeface="Calibri Light"/>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198898"/>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1">
      <a:majorFont>
        <a:latin typeface="Calibri Light"/>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198898"/>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2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1">
      <a:majorFont>
        <a:latin typeface="Calibri Light"/>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198898"/>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A000120150910A19KPBG</Template>
  <TotalTime>0</TotalTime>
  <Words>2686</Words>
  <Application>WPS 演示</Application>
  <PresentationFormat>宽屏</PresentationFormat>
  <Paragraphs>216</Paragraphs>
  <Slides>19</Slides>
  <Notes>0</Notes>
  <HiddenSlides>0</HiddenSlides>
  <MMClips>0</MMClips>
  <ScaleCrop>false</ScaleCrop>
  <HeadingPairs>
    <vt:vector size="6" baseType="variant">
      <vt:variant>
        <vt:lpstr>已用的字体</vt:lpstr>
      </vt:variant>
      <vt:variant>
        <vt:i4>14</vt:i4>
      </vt:variant>
      <vt:variant>
        <vt:lpstr>主题</vt:lpstr>
      </vt:variant>
      <vt:variant>
        <vt:i4>4</vt:i4>
      </vt:variant>
      <vt:variant>
        <vt:lpstr>幻灯片标题</vt:lpstr>
      </vt:variant>
      <vt:variant>
        <vt:i4>19</vt:i4>
      </vt:variant>
    </vt:vector>
  </HeadingPairs>
  <TitlesOfParts>
    <vt:vector size="37" baseType="lpstr">
      <vt:lpstr>Arial</vt:lpstr>
      <vt:lpstr>宋体</vt:lpstr>
      <vt:lpstr>Wingdings</vt:lpstr>
      <vt:lpstr>Broadway</vt:lpstr>
      <vt:lpstr>Calibri Light</vt:lpstr>
      <vt:lpstr>微软雅黑</vt:lpstr>
      <vt:lpstr>方正小标宋简体</vt:lpstr>
      <vt:lpstr>方正粗宋简体</vt:lpstr>
      <vt:lpstr>Agency FB</vt:lpstr>
      <vt:lpstr>Segoe UI Black</vt:lpstr>
      <vt:lpstr>Calibri</vt:lpstr>
      <vt:lpstr>方正静蕾简体</vt:lpstr>
      <vt:lpstr>Times New Roman</vt:lpstr>
      <vt:lpstr>Arial Unicode MS</vt:lpstr>
      <vt:lpstr>Office 主题</vt:lpstr>
      <vt:lpstr>1_Office 主题</vt:lpstr>
      <vt:lpstr>3_Office 主题</vt:lpstr>
      <vt:lpstr>2_Office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ZheJiang University</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沈涛</dc:creator>
  <cp:lastModifiedBy>尚阳秀</cp:lastModifiedBy>
  <cp:revision>307</cp:revision>
  <dcterms:created xsi:type="dcterms:W3CDTF">2015-06-12T13:12:00Z</dcterms:created>
  <dcterms:modified xsi:type="dcterms:W3CDTF">2018-01-18T00:58:41Z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2052-10.1.0.7022</vt:lpwstr>
  </property>
</Properties>
</file>